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Times Neue Roman" charset="1" panose="00000500000000000000"/>
      <p:regular r:id="rId14"/>
    </p:embeddedFont>
    <p:embeddedFont>
      <p:font typeface="Times Neue Roman Bold" charset="1" panose="00000800000000000000"/>
      <p:regular r:id="rId15"/>
    </p:embeddedFont>
    <p:embeddedFont>
      <p:font typeface="Times Neue Roman Italics" charset="1" panose="00000500000000000000"/>
      <p:regular r:id="rId16"/>
    </p:embeddedFont>
    <p:embeddedFont>
      <p:font typeface="Times Neue Roman Bold Italics" charset="1" panose="00000800000000000000"/>
      <p:regular r:id="rId17"/>
    </p:embeddedFont>
    <p:embeddedFont>
      <p:font typeface="Gaegu Light" charset="1" panose="00000000000000000000"/>
      <p:regular r:id="rId18"/>
    </p:embeddedFont>
    <p:embeddedFont>
      <p:font typeface="Gaegu Light Bold" charset="1" panose="00000000000000000000"/>
      <p:regular r:id="rId19"/>
    </p:embeddedFont>
    <p:embeddedFont>
      <p:font typeface="Gaegu Bold" charset="1" panose="00000000000000000000"/>
      <p:regular r:id="rId20"/>
    </p:embeddedFont>
    <p:embeddedFont>
      <p:font typeface="Drukaatie Burti" charset="1" panose="03080602030402030204"/>
      <p:regular r:id="rId21"/>
    </p:embeddedFont>
    <p:embeddedFont>
      <p:font typeface="Drukaatie Burti Bold" charset="1" panose="0308070204040203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19.png" Type="http://schemas.openxmlformats.org/officeDocument/2006/relationships/image"/><Relationship Id="rId17" Target="../media/image20.svg" Type="http://schemas.openxmlformats.org/officeDocument/2006/relationships/image"/><Relationship Id="rId18" Target="../media/image21.png" Type="http://schemas.openxmlformats.org/officeDocument/2006/relationships/image"/><Relationship Id="rId19" Target="../media/image22.svg" Type="http://schemas.openxmlformats.org/officeDocument/2006/relationships/image"/><Relationship Id="rId2" Target="../media/image5.png" Type="http://schemas.openxmlformats.org/officeDocument/2006/relationships/image"/><Relationship Id="rId20" Target="../media/image23.png" Type="http://schemas.openxmlformats.org/officeDocument/2006/relationships/image"/><Relationship Id="rId21" Target="../media/image24.svg" Type="http://schemas.openxmlformats.org/officeDocument/2006/relationships/image"/><Relationship Id="rId22" Target="../media/image25.png" Type="http://schemas.openxmlformats.org/officeDocument/2006/relationships/image"/><Relationship Id="rId23" Target="../media/image26.svg" Type="http://schemas.openxmlformats.org/officeDocument/2006/relationships/image"/><Relationship Id="rId24" Target="../media/image27.png" Type="http://schemas.openxmlformats.org/officeDocument/2006/relationships/image"/><Relationship Id="rId25" Target="../media/image28.svg" Type="http://schemas.openxmlformats.org/officeDocument/2006/relationships/image"/><Relationship Id="rId26" Target="../media/image29.png" Type="http://schemas.openxmlformats.org/officeDocument/2006/relationships/image"/><Relationship Id="rId27" Target="../media/image30.svg" Type="http://schemas.openxmlformats.org/officeDocument/2006/relationships/image"/><Relationship Id="rId28" Target="../media/image31.png" Type="http://schemas.openxmlformats.org/officeDocument/2006/relationships/image"/><Relationship Id="rId29" Target="../media/image32.svg" Type="http://schemas.openxmlformats.org/officeDocument/2006/relationships/image"/><Relationship Id="rId3" Target="../media/image6.svg" Type="http://schemas.openxmlformats.org/officeDocument/2006/relationships/image"/><Relationship Id="rId30" Target="../media/image33.png" Type="http://schemas.openxmlformats.org/officeDocument/2006/relationships/image"/><Relationship Id="rId31" Target="../media/image34.svg" Type="http://schemas.openxmlformats.org/officeDocument/2006/relationships/image"/><Relationship Id="rId32" Target="../media/image35.png" Type="http://schemas.openxmlformats.org/officeDocument/2006/relationships/image"/><Relationship Id="rId33" Target="../media/image36.svg" Type="http://schemas.openxmlformats.org/officeDocument/2006/relationships/image"/><Relationship Id="rId34" Target="../media/image37.png" Type="http://schemas.openxmlformats.org/officeDocument/2006/relationships/image"/><Relationship Id="rId35" Target="../media/image38.svg" Type="http://schemas.openxmlformats.org/officeDocument/2006/relationships/image"/><Relationship Id="rId36" Target="../media/image39.png" Type="http://schemas.openxmlformats.org/officeDocument/2006/relationships/image"/><Relationship Id="rId37" Target="../media/image40.svg" Type="http://schemas.openxmlformats.org/officeDocument/2006/relationships/image"/><Relationship Id="rId38" Target="../media/image4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16" Target="../media/image21.png" Type="http://schemas.openxmlformats.org/officeDocument/2006/relationships/image"/><Relationship Id="rId17" Target="../media/image22.svg" Type="http://schemas.openxmlformats.org/officeDocument/2006/relationships/image"/><Relationship Id="rId18" Target="../media/image23.png" Type="http://schemas.openxmlformats.org/officeDocument/2006/relationships/image"/><Relationship Id="rId19" Target="../media/image24.svg" Type="http://schemas.openxmlformats.org/officeDocument/2006/relationships/image"/><Relationship Id="rId2" Target="../media/image5.png" Type="http://schemas.openxmlformats.org/officeDocument/2006/relationships/image"/><Relationship Id="rId20" Target="../media/image25.png" Type="http://schemas.openxmlformats.org/officeDocument/2006/relationships/image"/><Relationship Id="rId21" Target="../media/image26.svg" Type="http://schemas.openxmlformats.org/officeDocument/2006/relationships/image"/><Relationship Id="rId22" Target="../media/image27.png" Type="http://schemas.openxmlformats.org/officeDocument/2006/relationships/image"/><Relationship Id="rId23" Target="../media/image28.svg" Type="http://schemas.openxmlformats.org/officeDocument/2006/relationships/image"/><Relationship Id="rId24" Target="../media/image31.png" Type="http://schemas.openxmlformats.org/officeDocument/2006/relationships/image"/><Relationship Id="rId25" Target="../media/image32.svg" Type="http://schemas.openxmlformats.org/officeDocument/2006/relationships/image"/><Relationship Id="rId26" Target="../media/image33.png" Type="http://schemas.openxmlformats.org/officeDocument/2006/relationships/image"/><Relationship Id="rId27" Target="../media/image34.svg" Type="http://schemas.openxmlformats.org/officeDocument/2006/relationships/image"/><Relationship Id="rId28" Target="../media/image35.png" Type="http://schemas.openxmlformats.org/officeDocument/2006/relationships/image"/><Relationship Id="rId29" Target="../media/image36.svg" Type="http://schemas.openxmlformats.org/officeDocument/2006/relationships/image"/><Relationship Id="rId3" Target="../media/image6.svg" Type="http://schemas.openxmlformats.org/officeDocument/2006/relationships/image"/><Relationship Id="rId30" Target="../media/image37.png" Type="http://schemas.openxmlformats.org/officeDocument/2006/relationships/image"/><Relationship Id="rId31" Target="../media/image38.svg" Type="http://schemas.openxmlformats.org/officeDocument/2006/relationships/image"/><Relationship Id="rId32" Target="../media/image39.png" Type="http://schemas.openxmlformats.org/officeDocument/2006/relationships/image"/><Relationship Id="rId33" Target="../media/image40.svg" Type="http://schemas.openxmlformats.org/officeDocument/2006/relationships/image"/><Relationship Id="rId34" Target="../media/image4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19.png" Type="http://schemas.openxmlformats.org/officeDocument/2006/relationships/image"/><Relationship Id="rId17" Target="../media/image20.svg" Type="http://schemas.openxmlformats.org/officeDocument/2006/relationships/image"/><Relationship Id="rId18" Target="../media/image21.png" Type="http://schemas.openxmlformats.org/officeDocument/2006/relationships/image"/><Relationship Id="rId19" Target="../media/image22.svg" Type="http://schemas.openxmlformats.org/officeDocument/2006/relationships/image"/><Relationship Id="rId2" Target="../media/image5.png" Type="http://schemas.openxmlformats.org/officeDocument/2006/relationships/image"/><Relationship Id="rId20" Target="../media/image23.png" Type="http://schemas.openxmlformats.org/officeDocument/2006/relationships/image"/><Relationship Id="rId21" Target="../media/image24.svg" Type="http://schemas.openxmlformats.org/officeDocument/2006/relationships/image"/><Relationship Id="rId22" Target="../media/image25.png" Type="http://schemas.openxmlformats.org/officeDocument/2006/relationships/image"/><Relationship Id="rId23" Target="../media/image26.svg" Type="http://schemas.openxmlformats.org/officeDocument/2006/relationships/image"/><Relationship Id="rId24" Target="../media/image27.png" Type="http://schemas.openxmlformats.org/officeDocument/2006/relationships/image"/><Relationship Id="rId25" Target="../media/image28.svg" Type="http://schemas.openxmlformats.org/officeDocument/2006/relationships/image"/><Relationship Id="rId26" Target="../media/image29.png" Type="http://schemas.openxmlformats.org/officeDocument/2006/relationships/image"/><Relationship Id="rId27" Target="../media/image30.svg" Type="http://schemas.openxmlformats.org/officeDocument/2006/relationships/image"/><Relationship Id="rId28" Target="../media/image31.png" Type="http://schemas.openxmlformats.org/officeDocument/2006/relationships/image"/><Relationship Id="rId29" Target="../media/image32.svg" Type="http://schemas.openxmlformats.org/officeDocument/2006/relationships/image"/><Relationship Id="rId3" Target="../media/image6.svg" Type="http://schemas.openxmlformats.org/officeDocument/2006/relationships/image"/><Relationship Id="rId30" Target="../media/image33.png" Type="http://schemas.openxmlformats.org/officeDocument/2006/relationships/image"/><Relationship Id="rId31" Target="../media/image34.svg" Type="http://schemas.openxmlformats.org/officeDocument/2006/relationships/image"/><Relationship Id="rId32" Target="../media/image35.png" Type="http://schemas.openxmlformats.org/officeDocument/2006/relationships/image"/><Relationship Id="rId33" Target="../media/image36.svg" Type="http://schemas.openxmlformats.org/officeDocument/2006/relationships/image"/><Relationship Id="rId34" Target="../media/image37.png" Type="http://schemas.openxmlformats.org/officeDocument/2006/relationships/image"/><Relationship Id="rId35" Target="../media/image38.svg" Type="http://schemas.openxmlformats.org/officeDocument/2006/relationships/image"/><Relationship Id="rId36" Target="../media/image39.png" Type="http://schemas.openxmlformats.org/officeDocument/2006/relationships/image"/><Relationship Id="rId37" Target="../media/image40.svg" Type="http://schemas.openxmlformats.org/officeDocument/2006/relationships/image"/><Relationship Id="rId38" Target="../media/image4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19.png" Type="http://schemas.openxmlformats.org/officeDocument/2006/relationships/image"/><Relationship Id="rId17" Target="../media/image20.svg" Type="http://schemas.openxmlformats.org/officeDocument/2006/relationships/image"/><Relationship Id="rId18" Target="../media/image21.png" Type="http://schemas.openxmlformats.org/officeDocument/2006/relationships/image"/><Relationship Id="rId19" Target="../media/image22.svg" Type="http://schemas.openxmlformats.org/officeDocument/2006/relationships/image"/><Relationship Id="rId2" Target="../media/image5.png" Type="http://schemas.openxmlformats.org/officeDocument/2006/relationships/image"/><Relationship Id="rId20" Target="../media/image23.png" Type="http://schemas.openxmlformats.org/officeDocument/2006/relationships/image"/><Relationship Id="rId21" Target="../media/image24.svg" Type="http://schemas.openxmlformats.org/officeDocument/2006/relationships/image"/><Relationship Id="rId22" Target="../media/image25.png" Type="http://schemas.openxmlformats.org/officeDocument/2006/relationships/image"/><Relationship Id="rId23" Target="../media/image26.svg" Type="http://schemas.openxmlformats.org/officeDocument/2006/relationships/image"/><Relationship Id="rId24" Target="../media/image29.png" Type="http://schemas.openxmlformats.org/officeDocument/2006/relationships/image"/><Relationship Id="rId25" Target="../media/image30.svg" Type="http://schemas.openxmlformats.org/officeDocument/2006/relationships/image"/><Relationship Id="rId26" Target="../media/image31.png" Type="http://schemas.openxmlformats.org/officeDocument/2006/relationships/image"/><Relationship Id="rId27" Target="../media/image32.svg" Type="http://schemas.openxmlformats.org/officeDocument/2006/relationships/image"/><Relationship Id="rId28" Target="../media/image33.png" Type="http://schemas.openxmlformats.org/officeDocument/2006/relationships/image"/><Relationship Id="rId29" Target="../media/image34.svg" Type="http://schemas.openxmlformats.org/officeDocument/2006/relationships/image"/><Relationship Id="rId3" Target="../media/image6.svg" Type="http://schemas.openxmlformats.org/officeDocument/2006/relationships/image"/><Relationship Id="rId30" Target="../media/image35.png" Type="http://schemas.openxmlformats.org/officeDocument/2006/relationships/image"/><Relationship Id="rId31" Target="../media/image36.svg" Type="http://schemas.openxmlformats.org/officeDocument/2006/relationships/image"/><Relationship Id="rId32" Target="../media/image37.png" Type="http://schemas.openxmlformats.org/officeDocument/2006/relationships/image"/><Relationship Id="rId33" Target="../media/image38.svg" Type="http://schemas.openxmlformats.org/officeDocument/2006/relationships/image"/><Relationship Id="rId34" Target="../media/image39.png" Type="http://schemas.openxmlformats.org/officeDocument/2006/relationships/image"/><Relationship Id="rId35" Target="../media/image40.svg" Type="http://schemas.openxmlformats.org/officeDocument/2006/relationships/image"/><Relationship Id="rId36" Target="../media/image4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C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162253" y="1303507"/>
            <a:ext cx="2697714" cy="268299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293262" y="3475260"/>
            <a:ext cx="13701475" cy="4759938"/>
            <a:chOff x="0" y="0"/>
            <a:chExt cx="18268634" cy="634658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04775"/>
              <a:ext cx="18268634" cy="18090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03"/>
                </a:lnSpc>
              </a:pPr>
              <a:r>
                <a:rPr lang="en-US" sz="3930">
                  <a:solidFill>
                    <a:srgbClr val="FFFFFF"/>
                  </a:solidFill>
                  <a:latin typeface="Drukaatie Burti"/>
                </a:rPr>
                <a:t>André Simão</a:t>
              </a:r>
            </a:p>
            <a:p>
              <a:pPr algn="ctr">
                <a:lnSpc>
                  <a:spcPts val="5503"/>
                </a:lnSpc>
              </a:pPr>
              <a:r>
                <a:rPr lang="en-US" sz="3930">
                  <a:solidFill>
                    <a:srgbClr val="FFFFFF"/>
                  </a:solidFill>
                  <a:latin typeface="Drukaatie Burti"/>
                </a:rPr>
                <a:t>Aula 0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873366"/>
              <a:ext cx="18268634" cy="2114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pc="-480" sz="12000">
                  <a:solidFill>
                    <a:srgbClr val="FEBB33"/>
                  </a:solidFill>
                  <a:latin typeface="Glacial Indifference Bold"/>
                </a:rPr>
                <a:t>Playlist 24: Python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619661" y="5389581"/>
              <a:ext cx="13029312" cy="9570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03"/>
                </a:lnSpc>
              </a:pPr>
              <a:r>
                <a:rPr lang="en-US" spc="-78" sz="3930">
                  <a:solidFill>
                    <a:srgbClr val="FFFFFF"/>
                  </a:solidFill>
                  <a:latin typeface="Gaegu Light"/>
                </a:rPr>
                <a:t>DOCENTE: PROF.DR.EDENIR PEREIRA FILHO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21434" y="922082"/>
            <a:ext cx="2387987" cy="32933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83" t="7913" r="9418" b="8340"/>
          <a:stretch>
            <a:fillRect/>
          </a:stretch>
        </p:blipFill>
        <p:spPr>
          <a:xfrm flipH="false" flipV="false" rot="0">
            <a:off x="0" y="-10725"/>
            <a:ext cx="18288000" cy="10295749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2029934" y="735660"/>
            <a:ext cx="14511534" cy="6988687"/>
          </a:xfrm>
          <a:prstGeom prst="rect">
            <a:avLst/>
          </a:prstGeom>
          <a:solidFill>
            <a:srgbClr val="030C38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46950" y="3159288"/>
            <a:ext cx="1712350" cy="5261411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4112347" y="1229548"/>
            <a:ext cx="9789551" cy="5872415"/>
            <a:chOff x="0" y="0"/>
            <a:chExt cx="4897867" cy="2938062"/>
          </a:xfrm>
        </p:grpSpPr>
        <p:sp>
          <p:nvSpPr>
            <p:cNvPr name="Freeform 6" id="6"/>
            <p:cNvSpPr/>
            <p:nvPr/>
          </p:nvSpPr>
          <p:spPr>
            <a:xfrm>
              <a:off x="10160" y="16510"/>
              <a:ext cx="4875007" cy="2910122"/>
            </a:xfrm>
            <a:custGeom>
              <a:avLst/>
              <a:gdLst/>
              <a:ahLst/>
              <a:cxnLst/>
              <a:rect r="r" b="b" t="t" l="l"/>
              <a:pathLst>
                <a:path h="2910122" w="4875007">
                  <a:moveTo>
                    <a:pt x="4875007" y="2910122"/>
                  </a:moveTo>
                  <a:lnTo>
                    <a:pt x="0" y="2902502"/>
                  </a:lnTo>
                  <a:lnTo>
                    <a:pt x="0" y="1022533"/>
                  </a:lnTo>
                  <a:lnTo>
                    <a:pt x="17780" y="19050"/>
                  </a:lnTo>
                  <a:lnTo>
                    <a:pt x="2428958" y="0"/>
                  </a:lnTo>
                  <a:lnTo>
                    <a:pt x="4855957" y="5080"/>
                  </a:lnTo>
                  <a:close/>
                </a:path>
              </a:pathLst>
            </a:custGeom>
            <a:solidFill>
              <a:srgbClr val="030C38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-3810" y="0"/>
              <a:ext cx="4904217" cy="2936792"/>
            </a:xfrm>
            <a:custGeom>
              <a:avLst/>
              <a:gdLst/>
              <a:ahLst/>
              <a:cxnLst/>
              <a:rect r="r" b="b" t="t" l="l"/>
              <a:pathLst>
                <a:path h="2936792" w="4904217">
                  <a:moveTo>
                    <a:pt x="4869927" y="21590"/>
                  </a:moveTo>
                  <a:cubicBezTo>
                    <a:pt x="4871197" y="34290"/>
                    <a:pt x="4871197" y="44450"/>
                    <a:pt x="4872467" y="54610"/>
                  </a:cubicBezTo>
                  <a:cubicBezTo>
                    <a:pt x="4875007" y="107832"/>
                    <a:pt x="4876277" y="170813"/>
                    <a:pt x="4878817" y="231544"/>
                  </a:cubicBezTo>
                  <a:cubicBezTo>
                    <a:pt x="4878817" y="319266"/>
                    <a:pt x="4891517" y="2048980"/>
                    <a:pt x="4897867" y="2136703"/>
                  </a:cubicBezTo>
                  <a:cubicBezTo>
                    <a:pt x="4904217" y="2269411"/>
                    <a:pt x="4900407" y="2404370"/>
                    <a:pt x="4900407" y="2537078"/>
                  </a:cubicBezTo>
                  <a:cubicBezTo>
                    <a:pt x="4900407" y="2654042"/>
                    <a:pt x="4901677" y="2762009"/>
                    <a:pt x="4902947" y="2875832"/>
                  </a:cubicBezTo>
                  <a:cubicBezTo>
                    <a:pt x="4902947" y="2897422"/>
                    <a:pt x="4902947" y="2911392"/>
                    <a:pt x="4902947" y="2935522"/>
                  </a:cubicBezTo>
                  <a:cubicBezTo>
                    <a:pt x="4880087" y="2935522"/>
                    <a:pt x="4859767" y="2936792"/>
                    <a:pt x="4829101" y="2935522"/>
                  </a:cubicBezTo>
                  <a:cubicBezTo>
                    <a:pt x="4582124" y="2930442"/>
                    <a:pt x="4331348" y="2936792"/>
                    <a:pt x="4084372" y="2931712"/>
                  </a:cubicBezTo>
                  <a:cubicBezTo>
                    <a:pt x="3936186" y="2927902"/>
                    <a:pt x="3791799" y="2930442"/>
                    <a:pt x="3643613" y="2927902"/>
                  </a:cubicBezTo>
                  <a:cubicBezTo>
                    <a:pt x="3575220" y="2926632"/>
                    <a:pt x="3506826" y="2925362"/>
                    <a:pt x="3438433" y="2924092"/>
                  </a:cubicBezTo>
                  <a:cubicBezTo>
                    <a:pt x="3396637" y="2924092"/>
                    <a:pt x="3358640" y="2925362"/>
                    <a:pt x="3316845" y="2925362"/>
                  </a:cubicBezTo>
                  <a:cubicBezTo>
                    <a:pt x="3210455" y="2924092"/>
                    <a:pt x="2917882" y="2925362"/>
                    <a:pt x="2811492" y="2924092"/>
                  </a:cubicBezTo>
                  <a:cubicBezTo>
                    <a:pt x="2735500" y="2922822"/>
                    <a:pt x="1215644" y="2931712"/>
                    <a:pt x="1139651" y="2930442"/>
                  </a:cubicBezTo>
                  <a:cubicBezTo>
                    <a:pt x="1120653" y="2930442"/>
                    <a:pt x="1097855" y="2931712"/>
                    <a:pt x="1078857" y="2931712"/>
                  </a:cubicBezTo>
                  <a:cubicBezTo>
                    <a:pt x="1033261" y="2931712"/>
                    <a:pt x="991465" y="2932982"/>
                    <a:pt x="945870" y="2932982"/>
                  </a:cubicBezTo>
                  <a:cubicBezTo>
                    <a:pt x="831880" y="2932982"/>
                    <a:pt x="721691" y="2931712"/>
                    <a:pt x="607702" y="2930442"/>
                  </a:cubicBezTo>
                  <a:cubicBezTo>
                    <a:pt x="539308" y="2929172"/>
                    <a:pt x="470915" y="2927902"/>
                    <a:pt x="406321" y="2926632"/>
                  </a:cubicBezTo>
                  <a:cubicBezTo>
                    <a:pt x="284732" y="2925362"/>
                    <a:pt x="163144" y="2924092"/>
                    <a:pt x="48260" y="2924092"/>
                  </a:cubicBezTo>
                  <a:cubicBezTo>
                    <a:pt x="38100" y="2924092"/>
                    <a:pt x="29210" y="2924092"/>
                    <a:pt x="19050" y="2922822"/>
                  </a:cubicBezTo>
                  <a:cubicBezTo>
                    <a:pt x="10160" y="2921552"/>
                    <a:pt x="5080" y="2915202"/>
                    <a:pt x="7620" y="2906312"/>
                  </a:cubicBezTo>
                  <a:cubicBezTo>
                    <a:pt x="16510" y="2874474"/>
                    <a:pt x="12700" y="2818241"/>
                    <a:pt x="11430" y="2759759"/>
                  </a:cubicBezTo>
                  <a:cubicBezTo>
                    <a:pt x="10160" y="2640546"/>
                    <a:pt x="6350" y="2523583"/>
                    <a:pt x="7620" y="2404370"/>
                  </a:cubicBezTo>
                  <a:cubicBezTo>
                    <a:pt x="5080" y="2255916"/>
                    <a:pt x="0" y="418236"/>
                    <a:pt x="7620" y="267532"/>
                  </a:cubicBezTo>
                  <a:cubicBezTo>
                    <a:pt x="8890" y="238291"/>
                    <a:pt x="7620" y="206801"/>
                    <a:pt x="8890" y="177560"/>
                  </a:cubicBezTo>
                  <a:cubicBezTo>
                    <a:pt x="10160" y="130325"/>
                    <a:pt x="12700" y="7859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8153" y="30480"/>
                    <a:pt x="128947" y="29210"/>
                  </a:cubicBezTo>
                  <a:cubicBezTo>
                    <a:pt x="231538" y="25400"/>
                    <a:pt x="334128" y="22860"/>
                    <a:pt x="440518" y="20320"/>
                  </a:cubicBezTo>
                  <a:cubicBezTo>
                    <a:pt x="512711" y="17780"/>
                    <a:pt x="584904" y="16510"/>
                    <a:pt x="653297" y="13970"/>
                  </a:cubicBezTo>
                  <a:cubicBezTo>
                    <a:pt x="721691" y="11430"/>
                    <a:pt x="793884" y="8890"/>
                    <a:pt x="862278" y="8890"/>
                  </a:cubicBezTo>
                  <a:cubicBezTo>
                    <a:pt x="938270" y="7620"/>
                    <a:pt x="1014263" y="10160"/>
                    <a:pt x="1090256" y="8890"/>
                  </a:cubicBezTo>
                  <a:cubicBezTo>
                    <a:pt x="1185247" y="8890"/>
                    <a:pt x="2906483" y="6350"/>
                    <a:pt x="3001475" y="5080"/>
                  </a:cubicBezTo>
                  <a:cubicBezTo>
                    <a:pt x="3092666" y="3810"/>
                    <a:pt x="3183857" y="2540"/>
                    <a:pt x="3278848" y="2540"/>
                  </a:cubicBezTo>
                  <a:cubicBezTo>
                    <a:pt x="3434634" y="1270"/>
                    <a:pt x="3586619" y="0"/>
                    <a:pt x="3742404" y="0"/>
                  </a:cubicBezTo>
                  <a:cubicBezTo>
                    <a:pt x="3806998" y="0"/>
                    <a:pt x="3875392" y="2540"/>
                    <a:pt x="3939985" y="2540"/>
                  </a:cubicBezTo>
                  <a:cubicBezTo>
                    <a:pt x="4118569" y="3810"/>
                    <a:pt x="4300951" y="5080"/>
                    <a:pt x="4479534" y="7620"/>
                  </a:cubicBezTo>
                  <a:cubicBezTo>
                    <a:pt x="4574525" y="8890"/>
                    <a:pt x="4669516" y="12700"/>
                    <a:pt x="4764507" y="16510"/>
                  </a:cubicBezTo>
                  <a:cubicBezTo>
                    <a:pt x="4787305" y="16510"/>
                    <a:pt x="4810103" y="16510"/>
                    <a:pt x="4829101" y="16510"/>
                  </a:cubicBezTo>
                  <a:cubicBezTo>
                    <a:pt x="4850877" y="17780"/>
                    <a:pt x="4859767" y="20320"/>
                    <a:pt x="4869927" y="21590"/>
                  </a:cubicBezTo>
                  <a:close/>
                  <a:moveTo>
                    <a:pt x="4880087" y="2919012"/>
                  </a:moveTo>
                  <a:cubicBezTo>
                    <a:pt x="4881357" y="2902502"/>
                    <a:pt x="4882627" y="2889802"/>
                    <a:pt x="4882627" y="2877102"/>
                  </a:cubicBezTo>
                  <a:cubicBezTo>
                    <a:pt x="4881357" y="2750762"/>
                    <a:pt x="4880087" y="2631549"/>
                    <a:pt x="4880087" y="2503339"/>
                  </a:cubicBezTo>
                  <a:cubicBezTo>
                    <a:pt x="4880087" y="2444857"/>
                    <a:pt x="4882627" y="2386375"/>
                    <a:pt x="4881357" y="2327893"/>
                  </a:cubicBezTo>
                  <a:cubicBezTo>
                    <a:pt x="4881357" y="2273910"/>
                    <a:pt x="4880087" y="2217677"/>
                    <a:pt x="4878817" y="2163694"/>
                  </a:cubicBezTo>
                  <a:cubicBezTo>
                    <a:pt x="4873737" y="2080470"/>
                    <a:pt x="4862307" y="357505"/>
                    <a:pt x="4862307" y="274280"/>
                  </a:cubicBezTo>
                  <a:cubicBezTo>
                    <a:pt x="4859767" y="204552"/>
                    <a:pt x="4857227" y="132574"/>
                    <a:pt x="4854687" y="63500"/>
                  </a:cubicBezTo>
                  <a:cubicBezTo>
                    <a:pt x="4853417" y="44450"/>
                    <a:pt x="4852147" y="43180"/>
                    <a:pt x="4817702" y="41910"/>
                  </a:cubicBezTo>
                  <a:cubicBezTo>
                    <a:pt x="4806303" y="41910"/>
                    <a:pt x="4798704" y="41910"/>
                    <a:pt x="4787305" y="40640"/>
                  </a:cubicBezTo>
                  <a:cubicBezTo>
                    <a:pt x="4692314" y="36830"/>
                    <a:pt x="4593523" y="31750"/>
                    <a:pt x="4498533" y="30480"/>
                  </a:cubicBezTo>
                  <a:cubicBezTo>
                    <a:pt x="4266754" y="26670"/>
                    <a:pt x="4031177" y="25400"/>
                    <a:pt x="3799399" y="22860"/>
                  </a:cubicBezTo>
                  <a:cubicBezTo>
                    <a:pt x="3765202" y="22860"/>
                    <a:pt x="3727206" y="22860"/>
                    <a:pt x="3693009" y="22860"/>
                  </a:cubicBezTo>
                  <a:cubicBezTo>
                    <a:pt x="3636014" y="22860"/>
                    <a:pt x="3579020" y="22860"/>
                    <a:pt x="3525825" y="22860"/>
                  </a:cubicBezTo>
                  <a:cubicBezTo>
                    <a:pt x="3404237" y="22860"/>
                    <a:pt x="3282648" y="22860"/>
                    <a:pt x="3164859" y="24130"/>
                  </a:cubicBezTo>
                  <a:cubicBezTo>
                    <a:pt x="3062269" y="25400"/>
                    <a:pt x="1333433" y="29210"/>
                    <a:pt x="1230843" y="29210"/>
                  </a:cubicBezTo>
                  <a:cubicBezTo>
                    <a:pt x="1063659" y="29210"/>
                    <a:pt x="896474" y="26670"/>
                    <a:pt x="729290" y="33020"/>
                  </a:cubicBezTo>
                  <a:cubicBezTo>
                    <a:pt x="641899" y="36830"/>
                    <a:pt x="558307" y="36830"/>
                    <a:pt x="474714" y="38100"/>
                  </a:cubicBezTo>
                  <a:cubicBezTo>
                    <a:pt x="330328" y="41910"/>
                    <a:pt x="185942" y="45720"/>
                    <a:pt x="49530" y="50800"/>
                  </a:cubicBezTo>
                  <a:cubicBezTo>
                    <a:pt x="36830" y="50800"/>
                    <a:pt x="34290" y="53340"/>
                    <a:pt x="33020" y="71843"/>
                  </a:cubicBezTo>
                  <a:cubicBezTo>
                    <a:pt x="31750" y="112331"/>
                    <a:pt x="31750" y="152818"/>
                    <a:pt x="30480" y="193306"/>
                  </a:cubicBezTo>
                  <a:cubicBezTo>
                    <a:pt x="29210" y="260785"/>
                    <a:pt x="26670" y="326014"/>
                    <a:pt x="25400" y="393493"/>
                  </a:cubicBezTo>
                  <a:cubicBezTo>
                    <a:pt x="20320" y="465471"/>
                    <a:pt x="26670" y="2224425"/>
                    <a:pt x="29210" y="2296403"/>
                  </a:cubicBezTo>
                  <a:cubicBezTo>
                    <a:pt x="29210" y="2372879"/>
                    <a:pt x="29210" y="2451605"/>
                    <a:pt x="30480" y="2528081"/>
                  </a:cubicBezTo>
                  <a:cubicBezTo>
                    <a:pt x="30480" y="2584314"/>
                    <a:pt x="33020" y="2640546"/>
                    <a:pt x="33020" y="2696779"/>
                  </a:cubicBezTo>
                  <a:cubicBezTo>
                    <a:pt x="33020" y="2757510"/>
                    <a:pt x="33020" y="2818241"/>
                    <a:pt x="31750" y="2877102"/>
                  </a:cubicBezTo>
                  <a:cubicBezTo>
                    <a:pt x="31750" y="2880912"/>
                    <a:pt x="31750" y="2883452"/>
                    <a:pt x="31750" y="2887262"/>
                  </a:cubicBezTo>
                  <a:cubicBezTo>
                    <a:pt x="31750" y="2897422"/>
                    <a:pt x="35560" y="2901232"/>
                    <a:pt x="44450" y="2901232"/>
                  </a:cubicBezTo>
                  <a:cubicBezTo>
                    <a:pt x="75752" y="2901232"/>
                    <a:pt x="128947" y="2902502"/>
                    <a:pt x="178343" y="2902502"/>
                  </a:cubicBezTo>
                  <a:cubicBezTo>
                    <a:pt x="250536" y="2902502"/>
                    <a:pt x="326529" y="2899962"/>
                    <a:pt x="398722" y="2902502"/>
                  </a:cubicBezTo>
                  <a:cubicBezTo>
                    <a:pt x="516510" y="2906312"/>
                    <a:pt x="634299" y="2908852"/>
                    <a:pt x="752088" y="2907582"/>
                  </a:cubicBezTo>
                  <a:cubicBezTo>
                    <a:pt x="828081" y="2906312"/>
                    <a:pt x="900274" y="2908852"/>
                    <a:pt x="976267" y="2908852"/>
                  </a:cubicBezTo>
                  <a:cubicBezTo>
                    <a:pt x="1086456" y="2908852"/>
                    <a:pt x="1196646" y="2907582"/>
                    <a:pt x="1306835" y="2908852"/>
                  </a:cubicBezTo>
                  <a:cubicBezTo>
                    <a:pt x="1470220" y="2910122"/>
                    <a:pt x="3263650" y="2899962"/>
                    <a:pt x="3430834" y="2902502"/>
                  </a:cubicBezTo>
                  <a:cubicBezTo>
                    <a:pt x="3503027" y="2903772"/>
                    <a:pt x="3575220" y="2905042"/>
                    <a:pt x="3643613" y="2905042"/>
                  </a:cubicBezTo>
                  <a:cubicBezTo>
                    <a:pt x="3769001" y="2907582"/>
                    <a:pt x="3890590" y="2903772"/>
                    <a:pt x="4015978" y="2907582"/>
                  </a:cubicBezTo>
                  <a:cubicBezTo>
                    <a:pt x="4118569" y="2910122"/>
                    <a:pt x="4221159" y="2910122"/>
                    <a:pt x="4323749" y="2912662"/>
                  </a:cubicBezTo>
                  <a:cubicBezTo>
                    <a:pt x="4475735" y="2916472"/>
                    <a:pt x="4627720" y="2919012"/>
                    <a:pt x="4779706" y="2920282"/>
                  </a:cubicBezTo>
                  <a:cubicBezTo>
                    <a:pt x="4836700" y="2920282"/>
                    <a:pt x="4859767" y="2919012"/>
                    <a:pt x="4880087" y="2919012"/>
                  </a:cubicBezTo>
                  <a:close/>
                </a:path>
              </a:pathLst>
            </a:custGeom>
            <a:solidFill>
              <a:srgbClr val="030C38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13521" y="8239761"/>
            <a:ext cx="4716505" cy="101190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538702" y="5494446"/>
            <a:ext cx="3180331" cy="325126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96077" y="5927957"/>
            <a:ext cx="2045911" cy="316972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53107" r="0" b="0"/>
          <a:stretch>
            <a:fillRect/>
          </a:stretch>
        </p:blipFill>
        <p:spPr>
          <a:xfrm flipH="false" flipV="false" rot="0">
            <a:off x="1864775" y="5789993"/>
            <a:ext cx="1795294" cy="260123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986" y="6280920"/>
            <a:ext cx="2232921" cy="281675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36290">
            <a:off x="2245037" y="4622294"/>
            <a:ext cx="406144" cy="49750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427821">
            <a:off x="3848656" y="4483265"/>
            <a:ext cx="527382" cy="77556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07677" y="735660"/>
            <a:ext cx="787193" cy="834212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73678" y="1982229"/>
            <a:ext cx="513505" cy="882587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0" t="0" r="0" b="0"/>
          <a:stretch>
            <a:fillRect/>
          </a:stretch>
        </p:blipFill>
        <p:spPr>
          <a:xfrm flipH="true" flipV="false" rot="3978358">
            <a:off x="5006963" y="1064350"/>
            <a:ext cx="628297" cy="107988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44304" y="6705659"/>
            <a:ext cx="1764374" cy="384954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l="31958" t="0" r="0" b="0"/>
          <a:stretch>
            <a:fillRect/>
          </a:stretch>
        </p:blipFill>
        <p:spPr>
          <a:xfrm flipH="false" flipV="false" rot="0">
            <a:off x="2048984" y="3692679"/>
            <a:ext cx="942679" cy="831265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0" t="22201" r="24736" b="0"/>
          <a:stretch>
            <a:fillRect/>
          </a:stretch>
        </p:blipFill>
        <p:spPr>
          <a:xfrm flipH="false" flipV="false" rot="0">
            <a:off x="15442701" y="700612"/>
            <a:ext cx="1098767" cy="681466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05181">
            <a:off x="3186905" y="4783126"/>
            <a:ext cx="946329" cy="648666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946367">
            <a:off x="14193005" y="4256778"/>
            <a:ext cx="825656" cy="683626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87158">
            <a:off x="14818116" y="4513581"/>
            <a:ext cx="676981" cy="464039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38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7728726" y="2177390"/>
            <a:ext cx="3152049" cy="3307791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 rot="0">
            <a:off x="5091955" y="1982229"/>
            <a:ext cx="8425591" cy="2352609"/>
            <a:chOff x="0" y="0"/>
            <a:chExt cx="11234121" cy="3136812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28575"/>
              <a:ext cx="11234121" cy="1496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53"/>
                </a:lnSpc>
              </a:pPr>
              <a:r>
                <a:rPr lang="en-US" spc="-290" sz="7253">
                  <a:solidFill>
                    <a:srgbClr val="FEBB33"/>
                  </a:solidFill>
                  <a:latin typeface="Gaegu Bold Bold"/>
                </a:rPr>
                <a:t>O que e Python?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1857287"/>
              <a:ext cx="11234121" cy="1279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07"/>
                </a:lnSpc>
              </a:pPr>
              <a:r>
                <a:rPr lang="en-US" spc="441" sz="3173">
                  <a:solidFill>
                    <a:srgbClr val="FFFFFF"/>
                  </a:solidFill>
                  <a:latin typeface="Times Neue Roman Bold"/>
                </a:rPr>
                <a:t>É UMA LINGUAGEM DE PROGRAMAÇAO DE ALTO NÍVEL.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83" t="7913" r="9418" b="8340"/>
          <a:stretch>
            <a:fillRect/>
          </a:stretch>
        </p:blipFill>
        <p:spPr>
          <a:xfrm flipH="false" flipV="false" rot="0">
            <a:off x="0" y="-10725"/>
            <a:ext cx="18288000" cy="10295749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2029934" y="735660"/>
            <a:ext cx="14511534" cy="6988687"/>
          </a:xfrm>
          <a:prstGeom prst="rect">
            <a:avLst/>
          </a:prstGeom>
          <a:solidFill>
            <a:srgbClr val="030C38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46950" y="3159288"/>
            <a:ext cx="1712350" cy="5261411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4112347" y="1229548"/>
            <a:ext cx="9789551" cy="5872415"/>
            <a:chOff x="0" y="0"/>
            <a:chExt cx="4897867" cy="2938062"/>
          </a:xfrm>
        </p:grpSpPr>
        <p:sp>
          <p:nvSpPr>
            <p:cNvPr name="Freeform 6" id="6"/>
            <p:cNvSpPr/>
            <p:nvPr/>
          </p:nvSpPr>
          <p:spPr>
            <a:xfrm>
              <a:off x="10160" y="16510"/>
              <a:ext cx="4875007" cy="2910122"/>
            </a:xfrm>
            <a:custGeom>
              <a:avLst/>
              <a:gdLst/>
              <a:ahLst/>
              <a:cxnLst/>
              <a:rect r="r" b="b" t="t" l="l"/>
              <a:pathLst>
                <a:path h="2910122" w="4875007">
                  <a:moveTo>
                    <a:pt x="4875007" y="2910122"/>
                  </a:moveTo>
                  <a:lnTo>
                    <a:pt x="0" y="2902502"/>
                  </a:lnTo>
                  <a:lnTo>
                    <a:pt x="0" y="1022533"/>
                  </a:lnTo>
                  <a:lnTo>
                    <a:pt x="17780" y="19050"/>
                  </a:lnTo>
                  <a:lnTo>
                    <a:pt x="2428958" y="0"/>
                  </a:lnTo>
                  <a:lnTo>
                    <a:pt x="4855957" y="5080"/>
                  </a:lnTo>
                  <a:close/>
                </a:path>
              </a:pathLst>
            </a:custGeom>
            <a:solidFill>
              <a:srgbClr val="030C38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-3810" y="0"/>
              <a:ext cx="4904217" cy="2936792"/>
            </a:xfrm>
            <a:custGeom>
              <a:avLst/>
              <a:gdLst/>
              <a:ahLst/>
              <a:cxnLst/>
              <a:rect r="r" b="b" t="t" l="l"/>
              <a:pathLst>
                <a:path h="2936792" w="4904217">
                  <a:moveTo>
                    <a:pt x="4869927" y="21590"/>
                  </a:moveTo>
                  <a:cubicBezTo>
                    <a:pt x="4871197" y="34290"/>
                    <a:pt x="4871197" y="44450"/>
                    <a:pt x="4872467" y="54610"/>
                  </a:cubicBezTo>
                  <a:cubicBezTo>
                    <a:pt x="4875007" y="107832"/>
                    <a:pt x="4876277" y="170813"/>
                    <a:pt x="4878817" y="231544"/>
                  </a:cubicBezTo>
                  <a:cubicBezTo>
                    <a:pt x="4878817" y="319266"/>
                    <a:pt x="4891517" y="2048980"/>
                    <a:pt x="4897867" y="2136703"/>
                  </a:cubicBezTo>
                  <a:cubicBezTo>
                    <a:pt x="4904217" y="2269411"/>
                    <a:pt x="4900407" y="2404370"/>
                    <a:pt x="4900407" y="2537078"/>
                  </a:cubicBezTo>
                  <a:cubicBezTo>
                    <a:pt x="4900407" y="2654042"/>
                    <a:pt x="4901677" y="2762009"/>
                    <a:pt x="4902947" y="2875832"/>
                  </a:cubicBezTo>
                  <a:cubicBezTo>
                    <a:pt x="4902947" y="2897422"/>
                    <a:pt x="4902947" y="2911392"/>
                    <a:pt x="4902947" y="2935522"/>
                  </a:cubicBezTo>
                  <a:cubicBezTo>
                    <a:pt x="4880087" y="2935522"/>
                    <a:pt x="4859767" y="2936792"/>
                    <a:pt x="4829101" y="2935522"/>
                  </a:cubicBezTo>
                  <a:cubicBezTo>
                    <a:pt x="4582124" y="2930442"/>
                    <a:pt x="4331348" y="2936792"/>
                    <a:pt x="4084372" y="2931712"/>
                  </a:cubicBezTo>
                  <a:cubicBezTo>
                    <a:pt x="3936186" y="2927902"/>
                    <a:pt x="3791799" y="2930442"/>
                    <a:pt x="3643613" y="2927902"/>
                  </a:cubicBezTo>
                  <a:cubicBezTo>
                    <a:pt x="3575220" y="2926632"/>
                    <a:pt x="3506826" y="2925362"/>
                    <a:pt x="3438433" y="2924092"/>
                  </a:cubicBezTo>
                  <a:cubicBezTo>
                    <a:pt x="3396637" y="2924092"/>
                    <a:pt x="3358640" y="2925362"/>
                    <a:pt x="3316845" y="2925362"/>
                  </a:cubicBezTo>
                  <a:cubicBezTo>
                    <a:pt x="3210455" y="2924092"/>
                    <a:pt x="2917882" y="2925362"/>
                    <a:pt x="2811492" y="2924092"/>
                  </a:cubicBezTo>
                  <a:cubicBezTo>
                    <a:pt x="2735500" y="2922822"/>
                    <a:pt x="1215644" y="2931712"/>
                    <a:pt x="1139651" y="2930442"/>
                  </a:cubicBezTo>
                  <a:cubicBezTo>
                    <a:pt x="1120653" y="2930442"/>
                    <a:pt x="1097855" y="2931712"/>
                    <a:pt x="1078857" y="2931712"/>
                  </a:cubicBezTo>
                  <a:cubicBezTo>
                    <a:pt x="1033261" y="2931712"/>
                    <a:pt x="991465" y="2932982"/>
                    <a:pt x="945870" y="2932982"/>
                  </a:cubicBezTo>
                  <a:cubicBezTo>
                    <a:pt x="831880" y="2932982"/>
                    <a:pt x="721691" y="2931712"/>
                    <a:pt x="607702" y="2930442"/>
                  </a:cubicBezTo>
                  <a:cubicBezTo>
                    <a:pt x="539308" y="2929172"/>
                    <a:pt x="470915" y="2927902"/>
                    <a:pt x="406321" y="2926632"/>
                  </a:cubicBezTo>
                  <a:cubicBezTo>
                    <a:pt x="284732" y="2925362"/>
                    <a:pt x="163144" y="2924092"/>
                    <a:pt x="48260" y="2924092"/>
                  </a:cubicBezTo>
                  <a:cubicBezTo>
                    <a:pt x="38100" y="2924092"/>
                    <a:pt x="29210" y="2924092"/>
                    <a:pt x="19050" y="2922822"/>
                  </a:cubicBezTo>
                  <a:cubicBezTo>
                    <a:pt x="10160" y="2921552"/>
                    <a:pt x="5080" y="2915202"/>
                    <a:pt x="7620" y="2906312"/>
                  </a:cubicBezTo>
                  <a:cubicBezTo>
                    <a:pt x="16510" y="2874474"/>
                    <a:pt x="12700" y="2818241"/>
                    <a:pt x="11430" y="2759759"/>
                  </a:cubicBezTo>
                  <a:cubicBezTo>
                    <a:pt x="10160" y="2640546"/>
                    <a:pt x="6350" y="2523583"/>
                    <a:pt x="7620" y="2404370"/>
                  </a:cubicBezTo>
                  <a:cubicBezTo>
                    <a:pt x="5080" y="2255916"/>
                    <a:pt x="0" y="418236"/>
                    <a:pt x="7620" y="267532"/>
                  </a:cubicBezTo>
                  <a:cubicBezTo>
                    <a:pt x="8890" y="238291"/>
                    <a:pt x="7620" y="206801"/>
                    <a:pt x="8890" y="177560"/>
                  </a:cubicBezTo>
                  <a:cubicBezTo>
                    <a:pt x="10160" y="130325"/>
                    <a:pt x="12700" y="7859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8153" y="30480"/>
                    <a:pt x="128947" y="29210"/>
                  </a:cubicBezTo>
                  <a:cubicBezTo>
                    <a:pt x="231538" y="25400"/>
                    <a:pt x="334128" y="22860"/>
                    <a:pt x="440518" y="20320"/>
                  </a:cubicBezTo>
                  <a:cubicBezTo>
                    <a:pt x="512711" y="17780"/>
                    <a:pt x="584904" y="16510"/>
                    <a:pt x="653297" y="13970"/>
                  </a:cubicBezTo>
                  <a:cubicBezTo>
                    <a:pt x="721691" y="11430"/>
                    <a:pt x="793884" y="8890"/>
                    <a:pt x="862278" y="8890"/>
                  </a:cubicBezTo>
                  <a:cubicBezTo>
                    <a:pt x="938270" y="7620"/>
                    <a:pt x="1014263" y="10160"/>
                    <a:pt x="1090256" y="8890"/>
                  </a:cubicBezTo>
                  <a:cubicBezTo>
                    <a:pt x="1185247" y="8890"/>
                    <a:pt x="2906483" y="6350"/>
                    <a:pt x="3001475" y="5080"/>
                  </a:cubicBezTo>
                  <a:cubicBezTo>
                    <a:pt x="3092666" y="3810"/>
                    <a:pt x="3183857" y="2540"/>
                    <a:pt x="3278848" y="2540"/>
                  </a:cubicBezTo>
                  <a:cubicBezTo>
                    <a:pt x="3434634" y="1270"/>
                    <a:pt x="3586619" y="0"/>
                    <a:pt x="3742404" y="0"/>
                  </a:cubicBezTo>
                  <a:cubicBezTo>
                    <a:pt x="3806998" y="0"/>
                    <a:pt x="3875392" y="2540"/>
                    <a:pt x="3939985" y="2540"/>
                  </a:cubicBezTo>
                  <a:cubicBezTo>
                    <a:pt x="4118569" y="3810"/>
                    <a:pt x="4300951" y="5080"/>
                    <a:pt x="4479534" y="7620"/>
                  </a:cubicBezTo>
                  <a:cubicBezTo>
                    <a:pt x="4574525" y="8890"/>
                    <a:pt x="4669516" y="12700"/>
                    <a:pt x="4764507" y="16510"/>
                  </a:cubicBezTo>
                  <a:cubicBezTo>
                    <a:pt x="4787305" y="16510"/>
                    <a:pt x="4810103" y="16510"/>
                    <a:pt x="4829101" y="16510"/>
                  </a:cubicBezTo>
                  <a:cubicBezTo>
                    <a:pt x="4850877" y="17780"/>
                    <a:pt x="4859767" y="20320"/>
                    <a:pt x="4869927" y="21590"/>
                  </a:cubicBezTo>
                  <a:close/>
                  <a:moveTo>
                    <a:pt x="4880087" y="2919012"/>
                  </a:moveTo>
                  <a:cubicBezTo>
                    <a:pt x="4881357" y="2902502"/>
                    <a:pt x="4882627" y="2889802"/>
                    <a:pt x="4882627" y="2877102"/>
                  </a:cubicBezTo>
                  <a:cubicBezTo>
                    <a:pt x="4881357" y="2750762"/>
                    <a:pt x="4880087" y="2631549"/>
                    <a:pt x="4880087" y="2503339"/>
                  </a:cubicBezTo>
                  <a:cubicBezTo>
                    <a:pt x="4880087" y="2444857"/>
                    <a:pt x="4882627" y="2386375"/>
                    <a:pt x="4881357" y="2327893"/>
                  </a:cubicBezTo>
                  <a:cubicBezTo>
                    <a:pt x="4881357" y="2273910"/>
                    <a:pt x="4880087" y="2217677"/>
                    <a:pt x="4878817" y="2163694"/>
                  </a:cubicBezTo>
                  <a:cubicBezTo>
                    <a:pt x="4873737" y="2080470"/>
                    <a:pt x="4862307" y="357505"/>
                    <a:pt x="4862307" y="274280"/>
                  </a:cubicBezTo>
                  <a:cubicBezTo>
                    <a:pt x="4859767" y="204552"/>
                    <a:pt x="4857227" y="132574"/>
                    <a:pt x="4854687" y="63500"/>
                  </a:cubicBezTo>
                  <a:cubicBezTo>
                    <a:pt x="4853417" y="44450"/>
                    <a:pt x="4852147" y="43180"/>
                    <a:pt x="4817702" y="41910"/>
                  </a:cubicBezTo>
                  <a:cubicBezTo>
                    <a:pt x="4806303" y="41910"/>
                    <a:pt x="4798704" y="41910"/>
                    <a:pt x="4787305" y="40640"/>
                  </a:cubicBezTo>
                  <a:cubicBezTo>
                    <a:pt x="4692314" y="36830"/>
                    <a:pt x="4593523" y="31750"/>
                    <a:pt x="4498533" y="30480"/>
                  </a:cubicBezTo>
                  <a:cubicBezTo>
                    <a:pt x="4266754" y="26670"/>
                    <a:pt x="4031177" y="25400"/>
                    <a:pt x="3799399" y="22860"/>
                  </a:cubicBezTo>
                  <a:cubicBezTo>
                    <a:pt x="3765202" y="22860"/>
                    <a:pt x="3727206" y="22860"/>
                    <a:pt x="3693009" y="22860"/>
                  </a:cubicBezTo>
                  <a:cubicBezTo>
                    <a:pt x="3636014" y="22860"/>
                    <a:pt x="3579020" y="22860"/>
                    <a:pt x="3525825" y="22860"/>
                  </a:cubicBezTo>
                  <a:cubicBezTo>
                    <a:pt x="3404237" y="22860"/>
                    <a:pt x="3282648" y="22860"/>
                    <a:pt x="3164859" y="24130"/>
                  </a:cubicBezTo>
                  <a:cubicBezTo>
                    <a:pt x="3062269" y="25400"/>
                    <a:pt x="1333433" y="29210"/>
                    <a:pt x="1230843" y="29210"/>
                  </a:cubicBezTo>
                  <a:cubicBezTo>
                    <a:pt x="1063659" y="29210"/>
                    <a:pt x="896474" y="26670"/>
                    <a:pt x="729290" y="33020"/>
                  </a:cubicBezTo>
                  <a:cubicBezTo>
                    <a:pt x="641899" y="36830"/>
                    <a:pt x="558307" y="36830"/>
                    <a:pt x="474714" y="38100"/>
                  </a:cubicBezTo>
                  <a:cubicBezTo>
                    <a:pt x="330328" y="41910"/>
                    <a:pt x="185942" y="45720"/>
                    <a:pt x="49530" y="50800"/>
                  </a:cubicBezTo>
                  <a:cubicBezTo>
                    <a:pt x="36830" y="50800"/>
                    <a:pt x="34290" y="53340"/>
                    <a:pt x="33020" y="71843"/>
                  </a:cubicBezTo>
                  <a:cubicBezTo>
                    <a:pt x="31750" y="112331"/>
                    <a:pt x="31750" y="152818"/>
                    <a:pt x="30480" y="193306"/>
                  </a:cubicBezTo>
                  <a:cubicBezTo>
                    <a:pt x="29210" y="260785"/>
                    <a:pt x="26670" y="326014"/>
                    <a:pt x="25400" y="393493"/>
                  </a:cubicBezTo>
                  <a:cubicBezTo>
                    <a:pt x="20320" y="465471"/>
                    <a:pt x="26670" y="2224425"/>
                    <a:pt x="29210" y="2296403"/>
                  </a:cubicBezTo>
                  <a:cubicBezTo>
                    <a:pt x="29210" y="2372879"/>
                    <a:pt x="29210" y="2451605"/>
                    <a:pt x="30480" y="2528081"/>
                  </a:cubicBezTo>
                  <a:cubicBezTo>
                    <a:pt x="30480" y="2584314"/>
                    <a:pt x="33020" y="2640546"/>
                    <a:pt x="33020" y="2696779"/>
                  </a:cubicBezTo>
                  <a:cubicBezTo>
                    <a:pt x="33020" y="2757510"/>
                    <a:pt x="33020" y="2818241"/>
                    <a:pt x="31750" y="2877102"/>
                  </a:cubicBezTo>
                  <a:cubicBezTo>
                    <a:pt x="31750" y="2880912"/>
                    <a:pt x="31750" y="2883452"/>
                    <a:pt x="31750" y="2887262"/>
                  </a:cubicBezTo>
                  <a:cubicBezTo>
                    <a:pt x="31750" y="2897422"/>
                    <a:pt x="35560" y="2901232"/>
                    <a:pt x="44450" y="2901232"/>
                  </a:cubicBezTo>
                  <a:cubicBezTo>
                    <a:pt x="75752" y="2901232"/>
                    <a:pt x="128947" y="2902502"/>
                    <a:pt x="178343" y="2902502"/>
                  </a:cubicBezTo>
                  <a:cubicBezTo>
                    <a:pt x="250536" y="2902502"/>
                    <a:pt x="326529" y="2899962"/>
                    <a:pt x="398722" y="2902502"/>
                  </a:cubicBezTo>
                  <a:cubicBezTo>
                    <a:pt x="516510" y="2906312"/>
                    <a:pt x="634299" y="2908852"/>
                    <a:pt x="752088" y="2907582"/>
                  </a:cubicBezTo>
                  <a:cubicBezTo>
                    <a:pt x="828081" y="2906312"/>
                    <a:pt x="900274" y="2908852"/>
                    <a:pt x="976267" y="2908852"/>
                  </a:cubicBezTo>
                  <a:cubicBezTo>
                    <a:pt x="1086456" y="2908852"/>
                    <a:pt x="1196646" y="2907582"/>
                    <a:pt x="1306835" y="2908852"/>
                  </a:cubicBezTo>
                  <a:cubicBezTo>
                    <a:pt x="1470220" y="2910122"/>
                    <a:pt x="3263650" y="2899962"/>
                    <a:pt x="3430834" y="2902502"/>
                  </a:cubicBezTo>
                  <a:cubicBezTo>
                    <a:pt x="3503027" y="2903772"/>
                    <a:pt x="3575220" y="2905042"/>
                    <a:pt x="3643613" y="2905042"/>
                  </a:cubicBezTo>
                  <a:cubicBezTo>
                    <a:pt x="3769001" y="2907582"/>
                    <a:pt x="3890590" y="2903772"/>
                    <a:pt x="4015978" y="2907582"/>
                  </a:cubicBezTo>
                  <a:cubicBezTo>
                    <a:pt x="4118569" y="2910122"/>
                    <a:pt x="4221159" y="2910122"/>
                    <a:pt x="4323749" y="2912662"/>
                  </a:cubicBezTo>
                  <a:cubicBezTo>
                    <a:pt x="4475735" y="2916472"/>
                    <a:pt x="4627720" y="2919012"/>
                    <a:pt x="4779706" y="2920282"/>
                  </a:cubicBezTo>
                  <a:cubicBezTo>
                    <a:pt x="4836700" y="2920282"/>
                    <a:pt x="4859767" y="2919012"/>
                    <a:pt x="4880087" y="2919012"/>
                  </a:cubicBezTo>
                  <a:close/>
                </a:path>
              </a:pathLst>
            </a:custGeom>
            <a:solidFill>
              <a:srgbClr val="030C38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13521" y="8239761"/>
            <a:ext cx="4716505" cy="101190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96077" y="5927957"/>
            <a:ext cx="2045911" cy="316972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53107" r="0" b="0"/>
          <a:stretch>
            <a:fillRect/>
          </a:stretch>
        </p:blipFill>
        <p:spPr>
          <a:xfrm flipH="false" flipV="false" rot="0">
            <a:off x="1864775" y="5789993"/>
            <a:ext cx="1795294" cy="260123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986" y="6280920"/>
            <a:ext cx="2232921" cy="281675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36290">
            <a:off x="2245037" y="4622294"/>
            <a:ext cx="406144" cy="497504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427821">
            <a:off x="3848656" y="4483265"/>
            <a:ext cx="527382" cy="77556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07677" y="735660"/>
            <a:ext cx="787193" cy="83421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73678" y="1982229"/>
            <a:ext cx="513505" cy="882587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0" r="0" b="0"/>
          <a:stretch>
            <a:fillRect/>
          </a:stretch>
        </p:blipFill>
        <p:spPr>
          <a:xfrm flipH="true" flipV="false" rot="3978358">
            <a:off x="5006963" y="1064350"/>
            <a:ext cx="628297" cy="1079886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31958" t="0" r="0" b="0"/>
          <a:stretch>
            <a:fillRect/>
          </a:stretch>
        </p:blipFill>
        <p:spPr>
          <a:xfrm flipH="false" flipV="false" rot="0">
            <a:off x="2048984" y="3692679"/>
            <a:ext cx="942679" cy="831265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0" t="22201" r="24736" b="0"/>
          <a:stretch>
            <a:fillRect/>
          </a:stretch>
        </p:blipFill>
        <p:spPr>
          <a:xfrm flipH="false" flipV="false" rot="0">
            <a:off x="15442701" y="700612"/>
            <a:ext cx="1098767" cy="681466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05181">
            <a:off x="3186905" y="4783126"/>
            <a:ext cx="946329" cy="648666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946367">
            <a:off x="14193005" y="4256778"/>
            <a:ext cx="825656" cy="683626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87158">
            <a:off x="14818116" y="4513581"/>
            <a:ext cx="676981" cy="464039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34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7728726" y="2177390"/>
            <a:ext cx="3152049" cy="3307791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 rot="0">
            <a:off x="4931204" y="1982229"/>
            <a:ext cx="8425591" cy="4733859"/>
            <a:chOff x="0" y="0"/>
            <a:chExt cx="11234121" cy="6311812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28575"/>
              <a:ext cx="11234121" cy="1496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53"/>
                </a:lnSpc>
              </a:pPr>
              <a:r>
                <a:rPr lang="en-US" spc="-290" sz="7253">
                  <a:solidFill>
                    <a:srgbClr val="FEBB33"/>
                  </a:solidFill>
                  <a:latin typeface="Gaegu Bold Bold"/>
                </a:rPr>
                <a:t>Por que usar Python?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857287"/>
              <a:ext cx="11234121" cy="4454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07"/>
                </a:lnSpc>
              </a:pPr>
              <a:r>
                <a:rPr lang="en-US" spc="507" sz="3173">
                  <a:solidFill>
                    <a:srgbClr val="FFFFFF"/>
                  </a:solidFill>
                  <a:latin typeface="Times Neue Roman Bold"/>
                </a:rPr>
                <a:t>É uma ferramenta gratuita que abre um grande leque de aplicabilidade , além de possuir uma sintaxe intuitiva também possui uma comunidade ativa, tornando resolução de problemas em algo dinâmico e coletivo. 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83" t="7913" r="9418" b="8340"/>
          <a:stretch>
            <a:fillRect/>
          </a:stretch>
        </p:blipFill>
        <p:spPr>
          <a:xfrm flipH="false" flipV="false" rot="0">
            <a:off x="0" y="-10725"/>
            <a:ext cx="18288000" cy="10295749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2029934" y="735660"/>
            <a:ext cx="14511534" cy="6988687"/>
          </a:xfrm>
          <a:prstGeom prst="rect">
            <a:avLst/>
          </a:prstGeom>
          <a:solidFill>
            <a:srgbClr val="030C38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46950" y="3159288"/>
            <a:ext cx="1712350" cy="5261411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4112347" y="1229548"/>
            <a:ext cx="9789551" cy="5872415"/>
            <a:chOff x="0" y="0"/>
            <a:chExt cx="4897867" cy="2938062"/>
          </a:xfrm>
        </p:grpSpPr>
        <p:sp>
          <p:nvSpPr>
            <p:cNvPr name="Freeform 6" id="6"/>
            <p:cNvSpPr/>
            <p:nvPr/>
          </p:nvSpPr>
          <p:spPr>
            <a:xfrm>
              <a:off x="10160" y="16510"/>
              <a:ext cx="4875007" cy="2910122"/>
            </a:xfrm>
            <a:custGeom>
              <a:avLst/>
              <a:gdLst/>
              <a:ahLst/>
              <a:cxnLst/>
              <a:rect r="r" b="b" t="t" l="l"/>
              <a:pathLst>
                <a:path h="2910122" w="4875007">
                  <a:moveTo>
                    <a:pt x="4875007" y="2910122"/>
                  </a:moveTo>
                  <a:lnTo>
                    <a:pt x="0" y="2902502"/>
                  </a:lnTo>
                  <a:lnTo>
                    <a:pt x="0" y="1022533"/>
                  </a:lnTo>
                  <a:lnTo>
                    <a:pt x="17780" y="19050"/>
                  </a:lnTo>
                  <a:lnTo>
                    <a:pt x="2428958" y="0"/>
                  </a:lnTo>
                  <a:lnTo>
                    <a:pt x="4855957" y="5080"/>
                  </a:lnTo>
                  <a:close/>
                </a:path>
              </a:pathLst>
            </a:custGeom>
            <a:solidFill>
              <a:srgbClr val="030C38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-3810" y="0"/>
              <a:ext cx="4904217" cy="2936792"/>
            </a:xfrm>
            <a:custGeom>
              <a:avLst/>
              <a:gdLst/>
              <a:ahLst/>
              <a:cxnLst/>
              <a:rect r="r" b="b" t="t" l="l"/>
              <a:pathLst>
                <a:path h="2936792" w="4904217">
                  <a:moveTo>
                    <a:pt x="4869927" y="21590"/>
                  </a:moveTo>
                  <a:cubicBezTo>
                    <a:pt x="4871197" y="34290"/>
                    <a:pt x="4871197" y="44450"/>
                    <a:pt x="4872467" y="54610"/>
                  </a:cubicBezTo>
                  <a:cubicBezTo>
                    <a:pt x="4875007" y="107832"/>
                    <a:pt x="4876277" y="170813"/>
                    <a:pt x="4878817" y="231544"/>
                  </a:cubicBezTo>
                  <a:cubicBezTo>
                    <a:pt x="4878817" y="319266"/>
                    <a:pt x="4891517" y="2048980"/>
                    <a:pt x="4897867" y="2136703"/>
                  </a:cubicBezTo>
                  <a:cubicBezTo>
                    <a:pt x="4904217" y="2269411"/>
                    <a:pt x="4900407" y="2404370"/>
                    <a:pt x="4900407" y="2537078"/>
                  </a:cubicBezTo>
                  <a:cubicBezTo>
                    <a:pt x="4900407" y="2654042"/>
                    <a:pt x="4901677" y="2762009"/>
                    <a:pt x="4902947" y="2875832"/>
                  </a:cubicBezTo>
                  <a:cubicBezTo>
                    <a:pt x="4902947" y="2897422"/>
                    <a:pt x="4902947" y="2911392"/>
                    <a:pt x="4902947" y="2935522"/>
                  </a:cubicBezTo>
                  <a:cubicBezTo>
                    <a:pt x="4880087" y="2935522"/>
                    <a:pt x="4859767" y="2936792"/>
                    <a:pt x="4829101" y="2935522"/>
                  </a:cubicBezTo>
                  <a:cubicBezTo>
                    <a:pt x="4582124" y="2930442"/>
                    <a:pt x="4331348" y="2936792"/>
                    <a:pt x="4084372" y="2931712"/>
                  </a:cubicBezTo>
                  <a:cubicBezTo>
                    <a:pt x="3936186" y="2927902"/>
                    <a:pt x="3791799" y="2930442"/>
                    <a:pt x="3643613" y="2927902"/>
                  </a:cubicBezTo>
                  <a:cubicBezTo>
                    <a:pt x="3575220" y="2926632"/>
                    <a:pt x="3506826" y="2925362"/>
                    <a:pt x="3438433" y="2924092"/>
                  </a:cubicBezTo>
                  <a:cubicBezTo>
                    <a:pt x="3396637" y="2924092"/>
                    <a:pt x="3358640" y="2925362"/>
                    <a:pt x="3316845" y="2925362"/>
                  </a:cubicBezTo>
                  <a:cubicBezTo>
                    <a:pt x="3210455" y="2924092"/>
                    <a:pt x="2917882" y="2925362"/>
                    <a:pt x="2811492" y="2924092"/>
                  </a:cubicBezTo>
                  <a:cubicBezTo>
                    <a:pt x="2735500" y="2922822"/>
                    <a:pt x="1215644" y="2931712"/>
                    <a:pt x="1139651" y="2930442"/>
                  </a:cubicBezTo>
                  <a:cubicBezTo>
                    <a:pt x="1120653" y="2930442"/>
                    <a:pt x="1097855" y="2931712"/>
                    <a:pt x="1078857" y="2931712"/>
                  </a:cubicBezTo>
                  <a:cubicBezTo>
                    <a:pt x="1033261" y="2931712"/>
                    <a:pt x="991465" y="2932982"/>
                    <a:pt x="945870" y="2932982"/>
                  </a:cubicBezTo>
                  <a:cubicBezTo>
                    <a:pt x="831880" y="2932982"/>
                    <a:pt x="721691" y="2931712"/>
                    <a:pt x="607702" y="2930442"/>
                  </a:cubicBezTo>
                  <a:cubicBezTo>
                    <a:pt x="539308" y="2929172"/>
                    <a:pt x="470915" y="2927902"/>
                    <a:pt x="406321" y="2926632"/>
                  </a:cubicBezTo>
                  <a:cubicBezTo>
                    <a:pt x="284732" y="2925362"/>
                    <a:pt x="163144" y="2924092"/>
                    <a:pt x="48260" y="2924092"/>
                  </a:cubicBezTo>
                  <a:cubicBezTo>
                    <a:pt x="38100" y="2924092"/>
                    <a:pt x="29210" y="2924092"/>
                    <a:pt x="19050" y="2922822"/>
                  </a:cubicBezTo>
                  <a:cubicBezTo>
                    <a:pt x="10160" y="2921552"/>
                    <a:pt x="5080" y="2915202"/>
                    <a:pt x="7620" y="2906312"/>
                  </a:cubicBezTo>
                  <a:cubicBezTo>
                    <a:pt x="16510" y="2874474"/>
                    <a:pt x="12700" y="2818241"/>
                    <a:pt x="11430" y="2759759"/>
                  </a:cubicBezTo>
                  <a:cubicBezTo>
                    <a:pt x="10160" y="2640546"/>
                    <a:pt x="6350" y="2523583"/>
                    <a:pt x="7620" y="2404370"/>
                  </a:cubicBezTo>
                  <a:cubicBezTo>
                    <a:pt x="5080" y="2255916"/>
                    <a:pt x="0" y="418236"/>
                    <a:pt x="7620" y="267532"/>
                  </a:cubicBezTo>
                  <a:cubicBezTo>
                    <a:pt x="8890" y="238291"/>
                    <a:pt x="7620" y="206801"/>
                    <a:pt x="8890" y="177560"/>
                  </a:cubicBezTo>
                  <a:cubicBezTo>
                    <a:pt x="10160" y="130325"/>
                    <a:pt x="12700" y="7859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8153" y="30480"/>
                    <a:pt x="128947" y="29210"/>
                  </a:cubicBezTo>
                  <a:cubicBezTo>
                    <a:pt x="231538" y="25400"/>
                    <a:pt x="334128" y="22860"/>
                    <a:pt x="440518" y="20320"/>
                  </a:cubicBezTo>
                  <a:cubicBezTo>
                    <a:pt x="512711" y="17780"/>
                    <a:pt x="584904" y="16510"/>
                    <a:pt x="653297" y="13970"/>
                  </a:cubicBezTo>
                  <a:cubicBezTo>
                    <a:pt x="721691" y="11430"/>
                    <a:pt x="793884" y="8890"/>
                    <a:pt x="862278" y="8890"/>
                  </a:cubicBezTo>
                  <a:cubicBezTo>
                    <a:pt x="938270" y="7620"/>
                    <a:pt x="1014263" y="10160"/>
                    <a:pt x="1090256" y="8890"/>
                  </a:cubicBezTo>
                  <a:cubicBezTo>
                    <a:pt x="1185247" y="8890"/>
                    <a:pt x="2906483" y="6350"/>
                    <a:pt x="3001475" y="5080"/>
                  </a:cubicBezTo>
                  <a:cubicBezTo>
                    <a:pt x="3092666" y="3810"/>
                    <a:pt x="3183857" y="2540"/>
                    <a:pt x="3278848" y="2540"/>
                  </a:cubicBezTo>
                  <a:cubicBezTo>
                    <a:pt x="3434634" y="1270"/>
                    <a:pt x="3586619" y="0"/>
                    <a:pt x="3742404" y="0"/>
                  </a:cubicBezTo>
                  <a:cubicBezTo>
                    <a:pt x="3806998" y="0"/>
                    <a:pt x="3875392" y="2540"/>
                    <a:pt x="3939985" y="2540"/>
                  </a:cubicBezTo>
                  <a:cubicBezTo>
                    <a:pt x="4118569" y="3810"/>
                    <a:pt x="4300951" y="5080"/>
                    <a:pt x="4479534" y="7620"/>
                  </a:cubicBezTo>
                  <a:cubicBezTo>
                    <a:pt x="4574525" y="8890"/>
                    <a:pt x="4669516" y="12700"/>
                    <a:pt x="4764507" y="16510"/>
                  </a:cubicBezTo>
                  <a:cubicBezTo>
                    <a:pt x="4787305" y="16510"/>
                    <a:pt x="4810103" y="16510"/>
                    <a:pt x="4829101" y="16510"/>
                  </a:cubicBezTo>
                  <a:cubicBezTo>
                    <a:pt x="4850877" y="17780"/>
                    <a:pt x="4859767" y="20320"/>
                    <a:pt x="4869927" y="21590"/>
                  </a:cubicBezTo>
                  <a:close/>
                  <a:moveTo>
                    <a:pt x="4880087" y="2919012"/>
                  </a:moveTo>
                  <a:cubicBezTo>
                    <a:pt x="4881357" y="2902502"/>
                    <a:pt x="4882627" y="2889802"/>
                    <a:pt x="4882627" y="2877102"/>
                  </a:cubicBezTo>
                  <a:cubicBezTo>
                    <a:pt x="4881357" y="2750762"/>
                    <a:pt x="4880087" y="2631549"/>
                    <a:pt x="4880087" y="2503339"/>
                  </a:cubicBezTo>
                  <a:cubicBezTo>
                    <a:pt x="4880087" y="2444857"/>
                    <a:pt x="4882627" y="2386375"/>
                    <a:pt x="4881357" y="2327893"/>
                  </a:cubicBezTo>
                  <a:cubicBezTo>
                    <a:pt x="4881357" y="2273910"/>
                    <a:pt x="4880087" y="2217677"/>
                    <a:pt x="4878817" y="2163694"/>
                  </a:cubicBezTo>
                  <a:cubicBezTo>
                    <a:pt x="4873737" y="2080470"/>
                    <a:pt x="4862307" y="357505"/>
                    <a:pt x="4862307" y="274280"/>
                  </a:cubicBezTo>
                  <a:cubicBezTo>
                    <a:pt x="4859767" y="204552"/>
                    <a:pt x="4857227" y="132574"/>
                    <a:pt x="4854687" y="63500"/>
                  </a:cubicBezTo>
                  <a:cubicBezTo>
                    <a:pt x="4853417" y="44450"/>
                    <a:pt x="4852147" y="43180"/>
                    <a:pt x="4817702" y="41910"/>
                  </a:cubicBezTo>
                  <a:cubicBezTo>
                    <a:pt x="4806303" y="41910"/>
                    <a:pt x="4798704" y="41910"/>
                    <a:pt x="4787305" y="40640"/>
                  </a:cubicBezTo>
                  <a:cubicBezTo>
                    <a:pt x="4692314" y="36830"/>
                    <a:pt x="4593523" y="31750"/>
                    <a:pt x="4498533" y="30480"/>
                  </a:cubicBezTo>
                  <a:cubicBezTo>
                    <a:pt x="4266754" y="26670"/>
                    <a:pt x="4031177" y="25400"/>
                    <a:pt x="3799399" y="22860"/>
                  </a:cubicBezTo>
                  <a:cubicBezTo>
                    <a:pt x="3765202" y="22860"/>
                    <a:pt x="3727206" y="22860"/>
                    <a:pt x="3693009" y="22860"/>
                  </a:cubicBezTo>
                  <a:cubicBezTo>
                    <a:pt x="3636014" y="22860"/>
                    <a:pt x="3579020" y="22860"/>
                    <a:pt x="3525825" y="22860"/>
                  </a:cubicBezTo>
                  <a:cubicBezTo>
                    <a:pt x="3404237" y="22860"/>
                    <a:pt x="3282648" y="22860"/>
                    <a:pt x="3164859" y="24130"/>
                  </a:cubicBezTo>
                  <a:cubicBezTo>
                    <a:pt x="3062269" y="25400"/>
                    <a:pt x="1333433" y="29210"/>
                    <a:pt x="1230843" y="29210"/>
                  </a:cubicBezTo>
                  <a:cubicBezTo>
                    <a:pt x="1063659" y="29210"/>
                    <a:pt x="896474" y="26670"/>
                    <a:pt x="729290" y="33020"/>
                  </a:cubicBezTo>
                  <a:cubicBezTo>
                    <a:pt x="641899" y="36830"/>
                    <a:pt x="558307" y="36830"/>
                    <a:pt x="474714" y="38100"/>
                  </a:cubicBezTo>
                  <a:cubicBezTo>
                    <a:pt x="330328" y="41910"/>
                    <a:pt x="185942" y="45720"/>
                    <a:pt x="49530" y="50800"/>
                  </a:cubicBezTo>
                  <a:cubicBezTo>
                    <a:pt x="36830" y="50800"/>
                    <a:pt x="34290" y="53340"/>
                    <a:pt x="33020" y="71843"/>
                  </a:cubicBezTo>
                  <a:cubicBezTo>
                    <a:pt x="31750" y="112331"/>
                    <a:pt x="31750" y="152818"/>
                    <a:pt x="30480" y="193306"/>
                  </a:cubicBezTo>
                  <a:cubicBezTo>
                    <a:pt x="29210" y="260785"/>
                    <a:pt x="26670" y="326014"/>
                    <a:pt x="25400" y="393493"/>
                  </a:cubicBezTo>
                  <a:cubicBezTo>
                    <a:pt x="20320" y="465471"/>
                    <a:pt x="26670" y="2224425"/>
                    <a:pt x="29210" y="2296403"/>
                  </a:cubicBezTo>
                  <a:cubicBezTo>
                    <a:pt x="29210" y="2372879"/>
                    <a:pt x="29210" y="2451605"/>
                    <a:pt x="30480" y="2528081"/>
                  </a:cubicBezTo>
                  <a:cubicBezTo>
                    <a:pt x="30480" y="2584314"/>
                    <a:pt x="33020" y="2640546"/>
                    <a:pt x="33020" y="2696779"/>
                  </a:cubicBezTo>
                  <a:cubicBezTo>
                    <a:pt x="33020" y="2757510"/>
                    <a:pt x="33020" y="2818241"/>
                    <a:pt x="31750" y="2877102"/>
                  </a:cubicBezTo>
                  <a:cubicBezTo>
                    <a:pt x="31750" y="2880912"/>
                    <a:pt x="31750" y="2883452"/>
                    <a:pt x="31750" y="2887262"/>
                  </a:cubicBezTo>
                  <a:cubicBezTo>
                    <a:pt x="31750" y="2897422"/>
                    <a:pt x="35560" y="2901232"/>
                    <a:pt x="44450" y="2901232"/>
                  </a:cubicBezTo>
                  <a:cubicBezTo>
                    <a:pt x="75752" y="2901232"/>
                    <a:pt x="128947" y="2902502"/>
                    <a:pt x="178343" y="2902502"/>
                  </a:cubicBezTo>
                  <a:cubicBezTo>
                    <a:pt x="250536" y="2902502"/>
                    <a:pt x="326529" y="2899962"/>
                    <a:pt x="398722" y="2902502"/>
                  </a:cubicBezTo>
                  <a:cubicBezTo>
                    <a:pt x="516510" y="2906312"/>
                    <a:pt x="634299" y="2908852"/>
                    <a:pt x="752088" y="2907582"/>
                  </a:cubicBezTo>
                  <a:cubicBezTo>
                    <a:pt x="828081" y="2906312"/>
                    <a:pt x="900274" y="2908852"/>
                    <a:pt x="976267" y="2908852"/>
                  </a:cubicBezTo>
                  <a:cubicBezTo>
                    <a:pt x="1086456" y="2908852"/>
                    <a:pt x="1196646" y="2907582"/>
                    <a:pt x="1306835" y="2908852"/>
                  </a:cubicBezTo>
                  <a:cubicBezTo>
                    <a:pt x="1470220" y="2910122"/>
                    <a:pt x="3263650" y="2899962"/>
                    <a:pt x="3430834" y="2902502"/>
                  </a:cubicBezTo>
                  <a:cubicBezTo>
                    <a:pt x="3503027" y="2903772"/>
                    <a:pt x="3575220" y="2905042"/>
                    <a:pt x="3643613" y="2905042"/>
                  </a:cubicBezTo>
                  <a:cubicBezTo>
                    <a:pt x="3769001" y="2907582"/>
                    <a:pt x="3890590" y="2903772"/>
                    <a:pt x="4015978" y="2907582"/>
                  </a:cubicBezTo>
                  <a:cubicBezTo>
                    <a:pt x="4118569" y="2910122"/>
                    <a:pt x="4221159" y="2910122"/>
                    <a:pt x="4323749" y="2912662"/>
                  </a:cubicBezTo>
                  <a:cubicBezTo>
                    <a:pt x="4475735" y="2916472"/>
                    <a:pt x="4627720" y="2919012"/>
                    <a:pt x="4779706" y="2920282"/>
                  </a:cubicBezTo>
                  <a:cubicBezTo>
                    <a:pt x="4836700" y="2920282"/>
                    <a:pt x="4859767" y="2919012"/>
                    <a:pt x="4880087" y="2919012"/>
                  </a:cubicBezTo>
                  <a:close/>
                </a:path>
              </a:pathLst>
            </a:custGeom>
            <a:solidFill>
              <a:srgbClr val="030C38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13521" y="8239761"/>
            <a:ext cx="4716505" cy="101190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538702" y="5494446"/>
            <a:ext cx="3180331" cy="325126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96077" y="5927957"/>
            <a:ext cx="2045911" cy="316972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53107" r="0" b="0"/>
          <a:stretch>
            <a:fillRect/>
          </a:stretch>
        </p:blipFill>
        <p:spPr>
          <a:xfrm flipH="false" flipV="false" rot="0">
            <a:off x="1864775" y="5789993"/>
            <a:ext cx="1795294" cy="260123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986" y="6280920"/>
            <a:ext cx="2232921" cy="281675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36290">
            <a:off x="2245037" y="4622294"/>
            <a:ext cx="406144" cy="49750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427821">
            <a:off x="3848656" y="4483265"/>
            <a:ext cx="527382" cy="77556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07677" y="735660"/>
            <a:ext cx="787193" cy="834212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73678" y="1982229"/>
            <a:ext cx="513505" cy="882587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0" t="0" r="0" b="0"/>
          <a:stretch>
            <a:fillRect/>
          </a:stretch>
        </p:blipFill>
        <p:spPr>
          <a:xfrm flipH="true" flipV="false" rot="3978358">
            <a:off x="5006963" y="1064350"/>
            <a:ext cx="628297" cy="107988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44304" y="6705659"/>
            <a:ext cx="1764374" cy="384954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l="31958" t="0" r="0" b="0"/>
          <a:stretch>
            <a:fillRect/>
          </a:stretch>
        </p:blipFill>
        <p:spPr>
          <a:xfrm flipH="false" flipV="false" rot="0">
            <a:off x="2048984" y="3692679"/>
            <a:ext cx="942679" cy="831265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0" t="22201" r="24736" b="0"/>
          <a:stretch>
            <a:fillRect/>
          </a:stretch>
        </p:blipFill>
        <p:spPr>
          <a:xfrm flipH="false" flipV="false" rot="0">
            <a:off x="15442701" y="700612"/>
            <a:ext cx="1098767" cy="681466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05181">
            <a:off x="3186905" y="4783126"/>
            <a:ext cx="946329" cy="648666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946367">
            <a:off x="14193005" y="4256778"/>
            <a:ext cx="825656" cy="683626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87158">
            <a:off x="14818116" y="4513581"/>
            <a:ext cx="676981" cy="464039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38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7728726" y="2177390"/>
            <a:ext cx="3152049" cy="3307791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 rot="0">
            <a:off x="5091955" y="1982229"/>
            <a:ext cx="8425591" cy="3514850"/>
            <a:chOff x="0" y="0"/>
            <a:chExt cx="11234121" cy="4686467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28575"/>
              <a:ext cx="11234121" cy="1496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53"/>
                </a:lnSpc>
              </a:pPr>
              <a:r>
                <a:rPr lang="en-US" spc="-290" sz="7253">
                  <a:solidFill>
                    <a:srgbClr val="FEBB33"/>
                  </a:solidFill>
                  <a:latin typeface="Gaegu Bold Bold"/>
                </a:rPr>
                <a:t>Como usar Python?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1600112"/>
              <a:ext cx="11234121" cy="3086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505"/>
                </a:lnSpc>
              </a:pPr>
              <a:r>
                <a:rPr lang="en-US" spc="250" sz="3173">
                  <a:solidFill>
                    <a:srgbClr val="FFFFFF"/>
                  </a:solidFill>
                  <a:latin typeface="Times Neue Roman Bold"/>
                </a:rPr>
                <a:t>Utilizaremos a plataforma Google Colaboratory e Jupyter Notebook, pois são voltadas para o DataScience.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83" t="7913" r="9418" b="8340"/>
          <a:stretch>
            <a:fillRect/>
          </a:stretch>
        </p:blipFill>
        <p:spPr>
          <a:xfrm flipH="false" flipV="false" rot="0">
            <a:off x="0" y="-10725"/>
            <a:ext cx="18288000" cy="10295749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2029934" y="735660"/>
            <a:ext cx="14511534" cy="6988687"/>
          </a:xfrm>
          <a:prstGeom prst="rect">
            <a:avLst/>
          </a:prstGeom>
          <a:solidFill>
            <a:srgbClr val="030C38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46950" y="3159288"/>
            <a:ext cx="1712350" cy="5261411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4112347" y="1229548"/>
            <a:ext cx="9789551" cy="5872415"/>
            <a:chOff x="0" y="0"/>
            <a:chExt cx="4897867" cy="2938062"/>
          </a:xfrm>
        </p:grpSpPr>
        <p:sp>
          <p:nvSpPr>
            <p:cNvPr name="Freeform 6" id="6"/>
            <p:cNvSpPr/>
            <p:nvPr/>
          </p:nvSpPr>
          <p:spPr>
            <a:xfrm>
              <a:off x="10160" y="16510"/>
              <a:ext cx="4875007" cy="2910122"/>
            </a:xfrm>
            <a:custGeom>
              <a:avLst/>
              <a:gdLst/>
              <a:ahLst/>
              <a:cxnLst/>
              <a:rect r="r" b="b" t="t" l="l"/>
              <a:pathLst>
                <a:path h="2910122" w="4875007">
                  <a:moveTo>
                    <a:pt x="4875007" y="2910122"/>
                  </a:moveTo>
                  <a:lnTo>
                    <a:pt x="0" y="2902502"/>
                  </a:lnTo>
                  <a:lnTo>
                    <a:pt x="0" y="1022533"/>
                  </a:lnTo>
                  <a:lnTo>
                    <a:pt x="17780" y="19050"/>
                  </a:lnTo>
                  <a:lnTo>
                    <a:pt x="2428958" y="0"/>
                  </a:lnTo>
                  <a:lnTo>
                    <a:pt x="4855957" y="5080"/>
                  </a:lnTo>
                  <a:close/>
                </a:path>
              </a:pathLst>
            </a:custGeom>
            <a:solidFill>
              <a:srgbClr val="030C38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-3810" y="0"/>
              <a:ext cx="4904217" cy="2936792"/>
            </a:xfrm>
            <a:custGeom>
              <a:avLst/>
              <a:gdLst/>
              <a:ahLst/>
              <a:cxnLst/>
              <a:rect r="r" b="b" t="t" l="l"/>
              <a:pathLst>
                <a:path h="2936792" w="4904217">
                  <a:moveTo>
                    <a:pt x="4869927" y="21590"/>
                  </a:moveTo>
                  <a:cubicBezTo>
                    <a:pt x="4871197" y="34290"/>
                    <a:pt x="4871197" y="44450"/>
                    <a:pt x="4872467" y="54610"/>
                  </a:cubicBezTo>
                  <a:cubicBezTo>
                    <a:pt x="4875007" y="107832"/>
                    <a:pt x="4876277" y="170813"/>
                    <a:pt x="4878817" y="231544"/>
                  </a:cubicBezTo>
                  <a:cubicBezTo>
                    <a:pt x="4878817" y="319266"/>
                    <a:pt x="4891517" y="2048980"/>
                    <a:pt x="4897867" y="2136703"/>
                  </a:cubicBezTo>
                  <a:cubicBezTo>
                    <a:pt x="4904217" y="2269411"/>
                    <a:pt x="4900407" y="2404370"/>
                    <a:pt x="4900407" y="2537078"/>
                  </a:cubicBezTo>
                  <a:cubicBezTo>
                    <a:pt x="4900407" y="2654042"/>
                    <a:pt x="4901677" y="2762009"/>
                    <a:pt x="4902947" y="2875832"/>
                  </a:cubicBezTo>
                  <a:cubicBezTo>
                    <a:pt x="4902947" y="2897422"/>
                    <a:pt x="4902947" y="2911392"/>
                    <a:pt x="4902947" y="2935522"/>
                  </a:cubicBezTo>
                  <a:cubicBezTo>
                    <a:pt x="4880087" y="2935522"/>
                    <a:pt x="4859767" y="2936792"/>
                    <a:pt x="4829101" y="2935522"/>
                  </a:cubicBezTo>
                  <a:cubicBezTo>
                    <a:pt x="4582124" y="2930442"/>
                    <a:pt x="4331348" y="2936792"/>
                    <a:pt x="4084372" y="2931712"/>
                  </a:cubicBezTo>
                  <a:cubicBezTo>
                    <a:pt x="3936186" y="2927902"/>
                    <a:pt x="3791799" y="2930442"/>
                    <a:pt x="3643613" y="2927902"/>
                  </a:cubicBezTo>
                  <a:cubicBezTo>
                    <a:pt x="3575220" y="2926632"/>
                    <a:pt x="3506826" y="2925362"/>
                    <a:pt x="3438433" y="2924092"/>
                  </a:cubicBezTo>
                  <a:cubicBezTo>
                    <a:pt x="3396637" y="2924092"/>
                    <a:pt x="3358640" y="2925362"/>
                    <a:pt x="3316845" y="2925362"/>
                  </a:cubicBezTo>
                  <a:cubicBezTo>
                    <a:pt x="3210455" y="2924092"/>
                    <a:pt x="2917882" y="2925362"/>
                    <a:pt x="2811492" y="2924092"/>
                  </a:cubicBezTo>
                  <a:cubicBezTo>
                    <a:pt x="2735500" y="2922822"/>
                    <a:pt x="1215644" y="2931712"/>
                    <a:pt x="1139651" y="2930442"/>
                  </a:cubicBezTo>
                  <a:cubicBezTo>
                    <a:pt x="1120653" y="2930442"/>
                    <a:pt x="1097855" y="2931712"/>
                    <a:pt x="1078857" y="2931712"/>
                  </a:cubicBezTo>
                  <a:cubicBezTo>
                    <a:pt x="1033261" y="2931712"/>
                    <a:pt x="991465" y="2932982"/>
                    <a:pt x="945870" y="2932982"/>
                  </a:cubicBezTo>
                  <a:cubicBezTo>
                    <a:pt x="831880" y="2932982"/>
                    <a:pt x="721691" y="2931712"/>
                    <a:pt x="607702" y="2930442"/>
                  </a:cubicBezTo>
                  <a:cubicBezTo>
                    <a:pt x="539308" y="2929172"/>
                    <a:pt x="470915" y="2927902"/>
                    <a:pt x="406321" y="2926632"/>
                  </a:cubicBezTo>
                  <a:cubicBezTo>
                    <a:pt x="284732" y="2925362"/>
                    <a:pt x="163144" y="2924092"/>
                    <a:pt x="48260" y="2924092"/>
                  </a:cubicBezTo>
                  <a:cubicBezTo>
                    <a:pt x="38100" y="2924092"/>
                    <a:pt x="29210" y="2924092"/>
                    <a:pt x="19050" y="2922822"/>
                  </a:cubicBezTo>
                  <a:cubicBezTo>
                    <a:pt x="10160" y="2921552"/>
                    <a:pt x="5080" y="2915202"/>
                    <a:pt x="7620" y="2906312"/>
                  </a:cubicBezTo>
                  <a:cubicBezTo>
                    <a:pt x="16510" y="2874474"/>
                    <a:pt x="12700" y="2818241"/>
                    <a:pt x="11430" y="2759759"/>
                  </a:cubicBezTo>
                  <a:cubicBezTo>
                    <a:pt x="10160" y="2640546"/>
                    <a:pt x="6350" y="2523583"/>
                    <a:pt x="7620" y="2404370"/>
                  </a:cubicBezTo>
                  <a:cubicBezTo>
                    <a:pt x="5080" y="2255916"/>
                    <a:pt x="0" y="418236"/>
                    <a:pt x="7620" y="267532"/>
                  </a:cubicBezTo>
                  <a:cubicBezTo>
                    <a:pt x="8890" y="238291"/>
                    <a:pt x="7620" y="206801"/>
                    <a:pt x="8890" y="177560"/>
                  </a:cubicBezTo>
                  <a:cubicBezTo>
                    <a:pt x="10160" y="130325"/>
                    <a:pt x="12700" y="7859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8153" y="30480"/>
                    <a:pt x="128947" y="29210"/>
                  </a:cubicBezTo>
                  <a:cubicBezTo>
                    <a:pt x="231538" y="25400"/>
                    <a:pt x="334128" y="22860"/>
                    <a:pt x="440518" y="20320"/>
                  </a:cubicBezTo>
                  <a:cubicBezTo>
                    <a:pt x="512711" y="17780"/>
                    <a:pt x="584904" y="16510"/>
                    <a:pt x="653297" y="13970"/>
                  </a:cubicBezTo>
                  <a:cubicBezTo>
                    <a:pt x="721691" y="11430"/>
                    <a:pt x="793884" y="8890"/>
                    <a:pt x="862278" y="8890"/>
                  </a:cubicBezTo>
                  <a:cubicBezTo>
                    <a:pt x="938270" y="7620"/>
                    <a:pt x="1014263" y="10160"/>
                    <a:pt x="1090256" y="8890"/>
                  </a:cubicBezTo>
                  <a:cubicBezTo>
                    <a:pt x="1185247" y="8890"/>
                    <a:pt x="2906483" y="6350"/>
                    <a:pt x="3001475" y="5080"/>
                  </a:cubicBezTo>
                  <a:cubicBezTo>
                    <a:pt x="3092666" y="3810"/>
                    <a:pt x="3183857" y="2540"/>
                    <a:pt x="3278848" y="2540"/>
                  </a:cubicBezTo>
                  <a:cubicBezTo>
                    <a:pt x="3434634" y="1270"/>
                    <a:pt x="3586619" y="0"/>
                    <a:pt x="3742404" y="0"/>
                  </a:cubicBezTo>
                  <a:cubicBezTo>
                    <a:pt x="3806998" y="0"/>
                    <a:pt x="3875392" y="2540"/>
                    <a:pt x="3939985" y="2540"/>
                  </a:cubicBezTo>
                  <a:cubicBezTo>
                    <a:pt x="4118569" y="3810"/>
                    <a:pt x="4300951" y="5080"/>
                    <a:pt x="4479534" y="7620"/>
                  </a:cubicBezTo>
                  <a:cubicBezTo>
                    <a:pt x="4574525" y="8890"/>
                    <a:pt x="4669516" y="12700"/>
                    <a:pt x="4764507" y="16510"/>
                  </a:cubicBezTo>
                  <a:cubicBezTo>
                    <a:pt x="4787305" y="16510"/>
                    <a:pt x="4810103" y="16510"/>
                    <a:pt x="4829101" y="16510"/>
                  </a:cubicBezTo>
                  <a:cubicBezTo>
                    <a:pt x="4850877" y="17780"/>
                    <a:pt x="4859767" y="20320"/>
                    <a:pt x="4869927" y="21590"/>
                  </a:cubicBezTo>
                  <a:close/>
                  <a:moveTo>
                    <a:pt x="4880087" y="2919012"/>
                  </a:moveTo>
                  <a:cubicBezTo>
                    <a:pt x="4881357" y="2902502"/>
                    <a:pt x="4882627" y="2889802"/>
                    <a:pt x="4882627" y="2877102"/>
                  </a:cubicBezTo>
                  <a:cubicBezTo>
                    <a:pt x="4881357" y="2750762"/>
                    <a:pt x="4880087" y="2631549"/>
                    <a:pt x="4880087" y="2503339"/>
                  </a:cubicBezTo>
                  <a:cubicBezTo>
                    <a:pt x="4880087" y="2444857"/>
                    <a:pt x="4882627" y="2386375"/>
                    <a:pt x="4881357" y="2327893"/>
                  </a:cubicBezTo>
                  <a:cubicBezTo>
                    <a:pt x="4881357" y="2273910"/>
                    <a:pt x="4880087" y="2217677"/>
                    <a:pt x="4878817" y="2163694"/>
                  </a:cubicBezTo>
                  <a:cubicBezTo>
                    <a:pt x="4873737" y="2080470"/>
                    <a:pt x="4862307" y="357505"/>
                    <a:pt x="4862307" y="274280"/>
                  </a:cubicBezTo>
                  <a:cubicBezTo>
                    <a:pt x="4859767" y="204552"/>
                    <a:pt x="4857227" y="132574"/>
                    <a:pt x="4854687" y="63500"/>
                  </a:cubicBezTo>
                  <a:cubicBezTo>
                    <a:pt x="4853417" y="44450"/>
                    <a:pt x="4852147" y="43180"/>
                    <a:pt x="4817702" y="41910"/>
                  </a:cubicBezTo>
                  <a:cubicBezTo>
                    <a:pt x="4806303" y="41910"/>
                    <a:pt x="4798704" y="41910"/>
                    <a:pt x="4787305" y="40640"/>
                  </a:cubicBezTo>
                  <a:cubicBezTo>
                    <a:pt x="4692314" y="36830"/>
                    <a:pt x="4593523" y="31750"/>
                    <a:pt x="4498533" y="30480"/>
                  </a:cubicBezTo>
                  <a:cubicBezTo>
                    <a:pt x="4266754" y="26670"/>
                    <a:pt x="4031177" y="25400"/>
                    <a:pt x="3799399" y="22860"/>
                  </a:cubicBezTo>
                  <a:cubicBezTo>
                    <a:pt x="3765202" y="22860"/>
                    <a:pt x="3727206" y="22860"/>
                    <a:pt x="3693009" y="22860"/>
                  </a:cubicBezTo>
                  <a:cubicBezTo>
                    <a:pt x="3636014" y="22860"/>
                    <a:pt x="3579020" y="22860"/>
                    <a:pt x="3525825" y="22860"/>
                  </a:cubicBezTo>
                  <a:cubicBezTo>
                    <a:pt x="3404237" y="22860"/>
                    <a:pt x="3282648" y="22860"/>
                    <a:pt x="3164859" y="24130"/>
                  </a:cubicBezTo>
                  <a:cubicBezTo>
                    <a:pt x="3062269" y="25400"/>
                    <a:pt x="1333433" y="29210"/>
                    <a:pt x="1230843" y="29210"/>
                  </a:cubicBezTo>
                  <a:cubicBezTo>
                    <a:pt x="1063659" y="29210"/>
                    <a:pt x="896474" y="26670"/>
                    <a:pt x="729290" y="33020"/>
                  </a:cubicBezTo>
                  <a:cubicBezTo>
                    <a:pt x="641899" y="36830"/>
                    <a:pt x="558307" y="36830"/>
                    <a:pt x="474714" y="38100"/>
                  </a:cubicBezTo>
                  <a:cubicBezTo>
                    <a:pt x="330328" y="41910"/>
                    <a:pt x="185942" y="45720"/>
                    <a:pt x="49530" y="50800"/>
                  </a:cubicBezTo>
                  <a:cubicBezTo>
                    <a:pt x="36830" y="50800"/>
                    <a:pt x="34290" y="53340"/>
                    <a:pt x="33020" y="71843"/>
                  </a:cubicBezTo>
                  <a:cubicBezTo>
                    <a:pt x="31750" y="112331"/>
                    <a:pt x="31750" y="152818"/>
                    <a:pt x="30480" y="193306"/>
                  </a:cubicBezTo>
                  <a:cubicBezTo>
                    <a:pt x="29210" y="260785"/>
                    <a:pt x="26670" y="326014"/>
                    <a:pt x="25400" y="393493"/>
                  </a:cubicBezTo>
                  <a:cubicBezTo>
                    <a:pt x="20320" y="465471"/>
                    <a:pt x="26670" y="2224425"/>
                    <a:pt x="29210" y="2296403"/>
                  </a:cubicBezTo>
                  <a:cubicBezTo>
                    <a:pt x="29210" y="2372879"/>
                    <a:pt x="29210" y="2451605"/>
                    <a:pt x="30480" y="2528081"/>
                  </a:cubicBezTo>
                  <a:cubicBezTo>
                    <a:pt x="30480" y="2584314"/>
                    <a:pt x="33020" y="2640546"/>
                    <a:pt x="33020" y="2696779"/>
                  </a:cubicBezTo>
                  <a:cubicBezTo>
                    <a:pt x="33020" y="2757510"/>
                    <a:pt x="33020" y="2818241"/>
                    <a:pt x="31750" y="2877102"/>
                  </a:cubicBezTo>
                  <a:cubicBezTo>
                    <a:pt x="31750" y="2880912"/>
                    <a:pt x="31750" y="2883452"/>
                    <a:pt x="31750" y="2887262"/>
                  </a:cubicBezTo>
                  <a:cubicBezTo>
                    <a:pt x="31750" y="2897422"/>
                    <a:pt x="35560" y="2901232"/>
                    <a:pt x="44450" y="2901232"/>
                  </a:cubicBezTo>
                  <a:cubicBezTo>
                    <a:pt x="75752" y="2901232"/>
                    <a:pt x="128947" y="2902502"/>
                    <a:pt x="178343" y="2902502"/>
                  </a:cubicBezTo>
                  <a:cubicBezTo>
                    <a:pt x="250536" y="2902502"/>
                    <a:pt x="326529" y="2899962"/>
                    <a:pt x="398722" y="2902502"/>
                  </a:cubicBezTo>
                  <a:cubicBezTo>
                    <a:pt x="516510" y="2906312"/>
                    <a:pt x="634299" y="2908852"/>
                    <a:pt x="752088" y="2907582"/>
                  </a:cubicBezTo>
                  <a:cubicBezTo>
                    <a:pt x="828081" y="2906312"/>
                    <a:pt x="900274" y="2908852"/>
                    <a:pt x="976267" y="2908852"/>
                  </a:cubicBezTo>
                  <a:cubicBezTo>
                    <a:pt x="1086456" y="2908852"/>
                    <a:pt x="1196646" y="2907582"/>
                    <a:pt x="1306835" y="2908852"/>
                  </a:cubicBezTo>
                  <a:cubicBezTo>
                    <a:pt x="1470220" y="2910122"/>
                    <a:pt x="3263650" y="2899962"/>
                    <a:pt x="3430834" y="2902502"/>
                  </a:cubicBezTo>
                  <a:cubicBezTo>
                    <a:pt x="3503027" y="2903772"/>
                    <a:pt x="3575220" y="2905042"/>
                    <a:pt x="3643613" y="2905042"/>
                  </a:cubicBezTo>
                  <a:cubicBezTo>
                    <a:pt x="3769001" y="2907582"/>
                    <a:pt x="3890590" y="2903772"/>
                    <a:pt x="4015978" y="2907582"/>
                  </a:cubicBezTo>
                  <a:cubicBezTo>
                    <a:pt x="4118569" y="2910122"/>
                    <a:pt x="4221159" y="2910122"/>
                    <a:pt x="4323749" y="2912662"/>
                  </a:cubicBezTo>
                  <a:cubicBezTo>
                    <a:pt x="4475735" y="2916472"/>
                    <a:pt x="4627720" y="2919012"/>
                    <a:pt x="4779706" y="2920282"/>
                  </a:cubicBezTo>
                  <a:cubicBezTo>
                    <a:pt x="4836700" y="2920282"/>
                    <a:pt x="4859767" y="2919012"/>
                    <a:pt x="4880087" y="2919012"/>
                  </a:cubicBezTo>
                  <a:close/>
                </a:path>
              </a:pathLst>
            </a:custGeom>
            <a:solidFill>
              <a:srgbClr val="030C38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13521" y="8239761"/>
            <a:ext cx="4716505" cy="101190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538702" y="5494446"/>
            <a:ext cx="3180331" cy="325126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96077" y="5927957"/>
            <a:ext cx="2045911" cy="316972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53107" r="0" b="0"/>
          <a:stretch>
            <a:fillRect/>
          </a:stretch>
        </p:blipFill>
        <p:spPr>
          <a:xfrm flipH="false" flipV="false" rot="0">
            <a:off x="1864775" y="5789993"/>
            <a:ext cx="1795294" cy="260123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986" y="6280920"/>
            <a:ext cx="2232921" cy="281675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36290">
            <a:off x="2245037" y="4622294"/>
            <a:ext cx="406144" cy="49750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427821">
            <a:off x="3848656" y="4483265"/>
            <a:ext cx="527382" cy="77556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07677" y="735660"/>
            <a:ext cx="787193" cy="834212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73678" y="1982229"/>
            <a:ext cx="513505" cy="882587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225256">
            <a:off x="14274419" y="1792436"/>
            <a:ext cx="1764374" cy="384954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31958" t="0" r="0" b="0"/>
          <a:stretch>
            <a:fillRect/>
          </a:stretch>
        </p:blipFill>
        <p:spPr>
          <a:xfrm flipH="false" flipV="false" rot="0">
            <a:off x="2048984" y="3692679"/>
            <a:ext cx="942679" cy="831265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l="0" t="22201" r="24736" b="0"/>
          <a:stretch>
            <a:fillRect/>
          </a:stretch>
        </p:blipFill>
        <p:spPr>
          <a:xfrm flipH="false" flipV="false" rot="0">
            <a:off x="15442701" y="700612"/>
            <a:ext cx="1098767" cy="681466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05181">
            <a:off x="3186905" y="4783126"/>
            <a:ext cx="946329" cy="648666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946367">
            <a:off x="14193005" y="4256778"/>
            <a:ext cx="825656" cy="683626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87158">
            <a:off x="14818116" y="4513581"/>
            <a:ext cx="676981" cy="464039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36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7064856" y="3075841"/>
            <a:ext cx="3152049" cy="3307791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4428085" y="1348059"/>
            <a:ext cx="8425591" cy="5259386"/>
            <a:chOff x="0" y="0"/>
            <a:chExt cx="11234121" cy="7012515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28575"/>
              <a:ext cx="11234121" cy="27305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53"/>
                </a:lnSpc>
              </a:pPr>
              <a:r>
                <a:rPr lang="en-US" spc="-290" sz="7253">
                  <a:solidFill>
                    <a:srgbClr val="FEBB33"/>
                  </a:solidFill>
                  <a:latin typeface="Gaegu Bold Bold"/>
                </a:rPr>
                <a:t>Qual o objetivo deste curso?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2834033"/>
              <a:ext cx="11234121" cy="41784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505"/>
                </a:lnSpc>
              </a:pPr>
              <a:r>
                <a:rPr lang="en-US" spc="250" sz="3173">
                  <a:solidFill>
                    <a:srgbClr val="FFFFFF"/>
                  </a:solidFill>
                  <a:latin typeface="Times Neue Roman Bold"/>
                </a:rPr>
                <a:t>Introduzir conceitos básicos da linguagem python e desenvolver habilidades para resolução de problemas práticos.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30C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8853" y="171231"/>
            <a:ext cx="13330294" cy="1714938"/>
            <a:chOff x="0" y="0"/>
            <a:chExt cx="17773726" cy="228658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38100"/>
              <a:ext cx="17773726" cy="1501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pc="-288" sz="7200">
                  <a:solidFill>
                    <a:srgbClr val="FEBB33"/>
                  </a:solidFill>
                  <a:latin typeface="Gaegu Bold Bold"/>
                </a:rPr>
                <a:t>ESTRUTURA DAS AULAS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3667327" y="1654336"/>
              <a:ext cx="10439071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-5410199">
            <a:off x="2931065" y="5875394"/>
            <a:ext cx="8026110" cy="0"/>
          </a:xfrm>
          <a:prstGeom prst="line">
            <a:avLst/>
          </a:prstGeom>
          <a:ln cap="rnd" w="47625">
            <a:solidFill>
              <a:srgbClr val="FFC3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4532130" y="1610518"/>
            <a:ext cx="2411990" cy="1072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31"/>
              </a:lnSpc>
            </a:pPr>
            <a:r>
              <a:rPr lang="en-US" spc="-192" sz="4813">
                <a:solidFill>
                  <a:srgbClr val="FFFFFF"/>
                </a:solidFill>
                <a:latin typeface="Times Neue Roman Bold"/>
              </a:rPr>
              <a:t>Seção 1: </a:t>
            </a:r>
          </a:p>
          <a:p>
            <a:pPr>
              <a:lnSpc>
                <a:spcPts val="5631"/>
              </a:lnSpc>
            </a:pPr>
          </a:p>
          <a:p>
            <a:pPr>
              <a:lnSpc>
                <a:spcPts val="5631"/>
              </a:lnSpc>
            </a:pPr>
            <a:r>
              <a:rPr lang="en-US" spc="-192" sz="4813">
                <a:solidFill>
                  <a:srgbClr val="FFFFFF"/>
                </a:solidFill>
                <a:latin typeface="Times Neue Roman Bold"/>
              </a:rPr>
              <a:t>Seção 2: </a:t>
            </a:r>
          </a:p>
          <a:p>
            <a:pPr>
              <a:lnSpc>
                <a:spcPts val="5631"/>
              </a:lnSpc>
            </a:pPr>
          </a:p>
          <a:p>
            <a:pPr>
              <a:lnSpc>
                <a:spcPts val="5631"/>
              </a:lnSpc>
            </a:pPr>
            <a:r>
              <a:rPr lang="en-US" spc="-192" sz="4813">
                <a:solidFill>
                  <a:srgbClr val="FFFFFF"/>
                </a:solidFill>
                <a:latin typeface="Times Neue Roman Bold"/>
              </a:rPr>
              <a:t>Seção 3: </a:t>
            </a:r>
          </a:p>
          <a:p>
            <a:pPr>
              <a:lnSpc>
                <a:spcPts val="5631"/>
              </a:lnSpc>
            </a:pPr>
          </a:p>
          <a:p>
            <a:pPr>
              <a:lnSpc>
                <a:spcPts val="5631"/>
              </a:lnSpc>
            </a:pPr>
            <a:r>
              <a:rPr lang="en-US" spc="-192" sz="4813">
                <a:solidFill>
                  <a:srgbClr val="FFFFFF"/>
                </a:solidFill>
                <a:latin typeface="Times Neue Roman Bold"/>
              </a:rPr>
              <a:t>Seção 4: </a:t>
            </a:r>
          </a:p>
          <a:p>
            <a:pPr>
              <a:lnSpc>
                <a:spcPts val="5631"/>
              </a:lnSpc>
            </a:pPr>
          </a:p>
          <a:p>
            <a:pPr>
              <a:lnSpc>
                <a:spcPts val="5631"/>
              </a:lnSpc>
            </a:pPr>
            <a:r>
              <a:rPr lang="en-US" spc="-192" sz="4813">
                <a:solidFill>
                  <a:srgbClr val="FFFFFF"/>
                </a:solidFill>
                <a:latin typeface="Times Neue Roman Bold"/>
              </a:rPr>
              <a:t>Seção 5:</a:t>
            </a:r>
          </a:p>
          <a:p>
            <a:pPr>
              <a:lnSpc>
                <a:spcPts val="5631"/>
              </a:lnSpc>
            </a:pPr>
          </a:p>
          <a:p>
            <a:pPr>
              <a:lnSpc>
                <a:spcPts val="5631"/>
              </a:lnSpc>
            </a:pPr>
            <a:r>
              <a:rPr lang="en-US" spc="-192" sz="4813">
                <a:solidFill>
                  <a:srgbClr val="FFFFFF"/>
                </a:solidFill>
                <a:latin typeface="Times Neue Roman Bold"/>
              </a:rPr>
              <a:t>Seção 6:  </a:t>
            </a:r>
          </a:p>
          <a:p>
            <a:pPr>
              <a:lnSpc>
                <a:spcPts val="5631"/>
              </a:lnSpc>
            </a:pPr>
          </a:p>
          <a:p>
            <a:pPr>
              <a:lnSpc>
                <a:spcPts val="5631"/>
              </a:lnSpc>
            </a:pPr>
          </a:p>
          <a:p>
            <a:pPr>
              <a:lnSpc>
                <a:spcPts val="5631"/>
              </a:lnSpc>
            </a:pPr>
          </a:p>
          <a:p>
            <a:pPr>
              <a:lnSpc>
                <a:spcPts val="563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440732" y="1610518"/>
            <a:ext cx="10586830" cy="10853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0"/>
              </a:lnSpc>
            </a:pPr>
            <a:r>
              <a:rPr lang="en-US" spc="-171" sz="4299">
                <a:solidFill>
                  <a:srgbClr val="FFFFFF"/>
                </a:solidFill>
                <a:latin typeface="Times Neue Roman Bold"/>
              </a:rPr>
              <a:t>Variáveis, input() e print()</a:t>
            </a:r>
          </a:p>
          <a:p>
            <a:pPr>
              <a:lnSpc>
                <a:spcPts val="5030"/>
              </a:lnSpc>
            </a:pPr>
          </a:p>
          <a:p>
            <a:pPr>
              <a:lnSpc>
                <a:spcPts val="5030"/>
              </a:lnSpc>
            </a:pPr>
            <a:r>
              <a:rPr lang="en-US" spc="-171" sz="4299">
                <a:solidFill>
                  <a:srgbClr val="FFFFFF"/>
                </a:solidFill>
                <a:latin typeface="Times Neue Roman Bold"/>
              </a:rPr>
              <a:t>Comandos de Seleção</a:t>
            </a:r>
          </a:p>
          <a:p>
            <a:pPr>
              <a:lnSpc>
                <a:spcPts val="5030"/>
              </a:lnSpc>
            </a:pPr>
          </a:p>
          <a:p>
            <a:pPr>
              <a:lnSpc>
                <a:spcPts val="5030"/>
              </a:lnSpc>
            </a:pPr>
            <a:r>
              <a:rPr lang="en-US" spc="-171" sz="4299">
                <a:solidFill>
                  <a:srgbClr val="FFFFFF"/>
                </a:solidFill>
                <a:latin typeface="Times Neue Roman Bold"/>
              </a:rPr>
              <a:t>Comandos de repetição</a:t>
            </a:r>
          </a:p>
          <a:p>
            <a:pPr>
              <a:lnSpc>
                <a:spcPts val="5030"/>
              </a:lnSpc>
            </a:pPr>
          </a:p>
          <a:p>
            <a:pPr>
              <a:lnSpc>
                <a:spcPts val="5030"/>
              </a:lnSpc>
            </a:pPr>
            <a:r>
              <a:rPr lang="en-US" spc="-171" sz="4299">
                <a:solidFill>
                  <a:srgbClr val="FFFFFF"/>
                </a:solidFill>
                <a:latin typeface="Times Neue Roman Bold"/>
              </a:rPr>
              <a:t>Funções e Módulos</a:t>
            </a:r>
          </a:p>
          <a:p>
            <a:pPr>
              <a:lnSpc>
                <a:spcPts val="5030"/>
              </a:lnSpc>
            </a:pPr>
          </a:p>
          <a:p>
            <a:pPr>
              <a:lnSpc>
                <a:spcPts val="5030"/>
              </a:lnSpc>
            </a:pPr>
            <a:r>
              <a:rPr lang="en-US" spc="-171" sz="4299">
                <a:solidFill>
                  <a:srgbClr val="FFFFFF"/>
                </a:solidFill>
                <a:latin typeface="Times Neue Roman Bold"/>
              </a:rPr>
              <a:t>Aplicação em Química - </a:t>
            </a:r>
          </a:p>
          <a:p>
            <a:pPr>
              <a:lnSpc>
                <a:spcPts val="5030"/>
              </a:lnSpc>
            </a:pPr>
            <a:r>
              <a:rPr lang="en-US" spc="-171" sz="4299">
                <a:solidFill>
                  <a:srgbClr val="FFFFFF"/>
                </a:solidFill>
                <a:latin typeface="Times Neue Roman Bold"/>
              </a:rPr>
              <a:t>Titulação potenciométrica</a:t>
            </a:r>
          </a:p>
          <a:p>
            <a:pPr>
              <a:lnSpc>
                <a:spcPts val="5030"/>
              </a:lnSpc>
            </a:pPr>
          </a:p>
          <a:p>
            <a:pPr>
              <a:lnSpc>
                <a:spcPts val="5030"/>
              </a:lnSpc>
            </a:pPr>
            <a:r>
              <a:rPr lang="en-US" spc="-171" sz="4299">
                <a:solidFill>
                  <a:srgbClr val="FFFFFF"/>
                </a:solidFill>
                <a:latin typeface="Times Neue Roman Bold"/>
              </a:rPr>
              <a:t>Planejamento Fatorial </a:t>
            </a:r>
          </a:p>
          <a:p>
            <a:pPr>
              <a:lnSpc>
                <a:spcPts val="5030"/>
              </a:lnSpc>
            </a:pPr>
            <a:r>
              <a:rPr lang="en-US" spc="-171" sz="4299">
                <a:solidFill>
                  <a:srgbClr val="FFFFFF"/>
                </a:solidFill>
                <a:latin typeface="Times Neue Roman Bold"/>
              </a:rPr>
              <a:t>em Python </a:t>
            </a:r>
          </a:p>
          <a:p>
            <a:pPr>
              <a:lnSpc>
                <a:spcPts val="5030"/>
              </a:lnSpc>
            </a:pPr>
          </a:p>
          <a:p>
            <a:pPr>
              <a:lnSpc>
                <a:spcPts val="5030"/>
              </a:lnSpc>
            </a:pPr>
          </a:p>
          <a:p>
            <a:pPr>
              <a:lnSpc>
                <a:spcPts val="5030"/>
              </a:lnSpc>
            </a:pPr>
          </a:p>
          <a:p>
            <a:pPr>
              <a:lnSpc>
                <a:spcPts val="503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C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18339" y="3002767"/>
            <a:ext cx="3650924" cy="363101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55778" y="3002767"/>
            <a:ext cx="2632859" cy="363101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604913" y="4517989"/>
            <a:ext cx="1078174" cy="2115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49"/>
              </a:lnSpc>
            </a:pPr>
            <a:r>
              <a:rPr lang="en-US" sz="12320">
                <a:solidFill>
                  <a:srgbClr val="FFFFFF"/>
                </a:solidFill>
                <a:latin typeface="Glacial Indifference"/>
              </a:rPr>
              <a:t>&amp;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DAErmthKkAs</dc:identifier>
  <dcterms:modified xsi:type="dcterms:W3CDTF">2011-08-01T06:04:30Z</dcterms:modified>
  <cp:revision>1</cp:revision>
  <dc:title>Aula 0 - Apresentação do curso </dc:title>
</cp:coreProperties>
</file>